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71" r:id="rId4"/>
    <p:sldId id="265" r:id="rId5"/>
    <p:sldId id="262" r:id="rId6"/>
    <p:sldId id="270" r:id="rId7"/>
    <p:sldId id="272" r:id="rId8"/>
    <p:sldId id="263" r:id="rId9"/>
    <p:sldId id="266" r:id="rId10"/>
    <p:sldId id="264" r:id="rId11"/>
    <p:sldId id="267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7F935-C3ED-4F36-98D6-16A703BECAA9}" v="198" dt="2024-10-08T14:04:32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8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6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18.svg"/><Relationship Id="rId1" Type="http://schemas.openxmlformats.org/officeDocument/2006/relationships/image" Target="../media/image8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18.svg"/><Relationship Id="rId1" Type="http://schemas.openxmlformats.org/officeDocument/2006/relationships/image" Target="../media/image8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8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6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18.svg"/><Relationship Id="rId1" Type="http://schemas.openxmlformats.org/officeDocument/2006/relationships/image" Target="../media/image8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18.svg"/><Relationship Id="rId1" Type="http://schemas.openxmlformats.org/officeDocument/2006/relationships/image" Target="../media/image8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514F7-41AE-4567-A3B1-5459151EDA7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88B8030-C0E0-4D0C-9AAD-43DD2AAE88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Communication</a:t>
          </a:r>
        </a:p>
      </dgm:t>
    </dgm:pt>
    <dgm:pt modelId="{ECBAABEA-8217-421D-8965-F782D1A2DCEA}" type="parTrans" cxnId="{4C22BA69-4756-4751-BAA6-031E59076766}">
      <dgm:prSet/>
      <dgm:spPr/>
      <dgm:t>
        <a:bodyPr/>
        <a:lstStyle/>
        <a:p>
          <a:endParaRPr lang="en-US"/>
        </a:p>
      </dgm:t>
    </dgm:pt>
    <dgm:pt modelId="{D913007F-9149-4D64-9178-DF82507D7F3C}" type="sibTrans" cxnId="{4C22BA69-4756-4751-BAA6-031E5907676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1014AE8-EB88-48EF-BF30-A74ACB2DEC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Creativity</a:t>
          </a:r>
        </a:p>
      </dgm:t>
    </dgm:pt>
    <dgm:pt modelId="{BEC0D384-872D-4585-B379-A5D753D7CF71}" type="parTrans" cxnId="{54DC36A3-D7A3-426D-9D52-51CC5337954B}">
      <dgm:prSet/>
      <dgm:spPr/>
      <dgm:t>
        <a:bodyPr/>
        <a:lstStyle/>
        <a:p>
          <a:endParaRPr lang="en-US"/>
        </a:p>
      </dgm:t>
    </dgm:pt>
    <dgm:pt modelId="{C17FEA13-7C11-4BF6-9C85-DFC2913C762F}" type="sibTrans" cxnId="{54DC36A3-D7A3-426D-9D52-51CC5337954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7FBE6E-B09D-4C98-B99D-10A0981330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Take one step at a time</a:t>
          </a:r>
        </a:p>
      </dgm:t>
    </dgm:pt>
    <dgm:pt modelId="{B94DCEA4-5C6F-4607-BCAE-8051EC91566E}" type="parTrans" cxnId="{BBEB8D3E-F8AD-4F97-93A2-E45FDAB8313D}">
      <dgm:prSet/>
      <dgm:spPr/>
      <dgm:t>
        <a:bodyPr/>
        <a:lstStyle/>
        <a:p>
          <a:endParaRPr lang="en-US"/>
        </a:p>
      </dgm:t>
    </dgm:pt>
    <dgm:pt modelId="{59E8C187-368A-4CAF-BE86-F45ECA986B60}" type="sibTrans" cxnId="{BBEB8D3E-F8AD-4F97-93A2-E45FDAB8313D}">
      <dgm:prSet/>
      <dgm:spPr/>
      <dgm:t>
        <a:bodyPr/>
        <a:lstStyle/>
        <a:p>
          <a:endParaRPr lang="en-US"/>
        </a:p>
      </dgm:t>
    </dgm:pt>
    <dgm:pt modelId="{99BA14DA-1748-405F-AC39-B575A15FF6E1}" type="pres">
      <dgm:prSet presAssocID="{6F5514F7-41AE-4567-A3B1-5459151EDA71}" presName="root" presStyleCnt="0">
        <dgm:presLayoutVars>
          <dgm:dir/>
          <dgm:resizeHandles val="exact"/>
        </dgm:presLayoutVars>
      </dgm:prSet>
      <dgm:spPr/>
    </dgm:pt>
    <dgm:pt modelId="{18303554-9BCC-4F37-B776-E0CF18BF4C81}" type="pres">
      <dgm:prSet presAssocID="{888B8030-C0E0-4D0C-9AAD-43DD2AAE8880}" presName="compNode" presStyleCnt="0"/>
      <dgm:spPr/>
    </dgm:pt>
    <dgm:pt modelId="{4615B84A-7BFA-4318-AF6B-698B1170391A}" type="pres">
      <dgm:prSet presAssocID="{888B8030-C0E0-4D0C-9AAD-43DD2AAE88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F7EC35CA-0284-4154-9427-B8C9F1975582}" type="pres">
      <dgm:prSet presAssocID="{888B8030-C0E0-4D0C-9AAD-43DD2AAE8880}" presName="spaceRect" presStyleCnt="0"/>
      <dgm:spPr/>
    </dgm:pt>
    <dgm:pt modelId="{E03E5CDF-39AF-4F15-AE0C-CDC5CEDC61AB}" type="pres">
      <dgm:prSet presAssocID="{888B8030-C0E0-4D0C-9AAD-43DD2AAE8880}" presName="textRect" presStyleLbl="revTx" presStyleIdx="0" presStyleCnt="3">
        <dgm:presLayoutVars>
          <dgm:chMax val="1"/>
          <dgm:chPref val="1"/>
        </dgm:presLayoutVars>
      </dgm:prSet>
      <dgm:spPr/>
    </dgm:pt>
    <dgm:pt modelId="{94A1B2FB-FFD2-4C68-BC92-0EE65D32C92E}" type="pres">
      <dgm:prSet presAssocID="{D913007F-9149-4D64-9178-DF82507D7F3C}" presName="sibTrans" presStyleCnt="0"/>
      <dgm:spPr/>
    </dgm:pt>
    <dgm:pt modelId="{BA6F490F-13B8-4928-B8F9-B636CAF2A818}" type="pres">
      <dgm:prSet presAssocID="{31014AE8-EB88-48EF-BF30-A74ACB2DECFA}" presName="compNode" presStyleCnt="0"/>
      <dgm:spPr/>
    </dgm:pt>
    <dgm:pt modelId="{4CE72C83-985D-40E2-BD51-CB3812A33CCC}" type="pres">
      <dgm:prSet presAssocID="{31014AE8-EB88-48EF-BF30-A74ACB2DECF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D50EBE2F-79CC-4AC1-B28B-30AA05FFBF4C}" type="pres">
      <dgm:prSet presAssocID="{31014AE8-EB88-48EF-BF30-A74ACB2DECFA}" presName="spaceRect" presStyleCnt="0"/>
      <dgm:spPr/>
    </dgm:pt>
    <dgm:pt modelId="{799819C9-EFB6-41F5-9C34-A7B9F15491E4}" type="pres">
      <dgm:prSet presAssocID="{31014AE8-EB88-48EF-BF30-A74ACB2DECFA}" presName="textRect" presStyleLbl="revTx" presStyleIdx="1" presStyleCnt="3">
        <dgm:presLayoutVars>
          <dgm:chMax val="1"/>
          <dgm:chPref val="1"/>
        </dgm:presLayoutVars>
      </dgm:prSet>
      <dgm:spPr/>
    </dgm:pt>
    <dgm:pt modelId="{F3B91B23-69AF-4BE8-8154-969F738D5413}" type="pres">
      <dgm:prSet presAssocID="{C17FEA13-7C11-4BF6-9C85-DFC2913C762F}" presName="sibTrans" presStyleCnt="0"/>
      <dgm:spPr/>
    </dgm:pt>
    <dgm:pt modelId="{48523EF8-F175-4BA7-90F8-4924828F7DFE}" type="pres">
      <dgm:prSet presAssocID="{777FBE6E-B09D-4C98-B99D-10A098133038}" presName="compNode" presStyleCnt="0"/>
      <dgm:spPr/>
    </dgm:pt>
    <dgm:pt modelId="{36B13A57-80A1-47F6-AFEA-DB551BD967F7}" type="pres">
      <dgm:prSet presAssocID="{777FBE6E-B09D-4C98-B99D-10A09813303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86AD50FE-D01F-45DC-A9BC-9D135C9ECE32}" type="pres">
      <dgm:prSet presAssocID="{777FBE6E-B09D-4C98-B99D-10A098133038}" presName="spaceRect" presStyleCnt="0"/>
      <dgm:spPr/>
    </dgm:pt>
    <dgm:pt modelId="{8187530F-A43A-4F28-B5B8-DB1A26505C3E}" type="pres">
      <dgm:prSet presAssocID="{777FBE6E-B09D-4C98-B99D-10A09813303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A73C917-0FA1-4CA8-97A5-EABFE8CDCE92}" type="presOf" srcId="{31014AE8-EB88-48EF-BF30-A74ACB2DECFA}" destId="{799819C9-EFB6-41F5-9C34-A7B9F15491E4}" srcOrd="0" destOrd="0" presId="urn:microsoft.com/office/officeart/2018/2/layout/IconLabelList"/>
    <dgm:cxn modelId="{BBEB8D3E-F8AD-4F97-93A2-E45FDAB8313D}" srcId="{6F5514F7-41AE-4567-A3B1-5459151EDA71}" destId="{777FBE6E-B09D-4C98-B99D-10A098133038}" srcOrd="2" destOrd="0" parTransId="{B94DCEA4-5C6F-4607-BCAE-8051EC91566E}" sibTransId="{59E8C187-368A-4CAF-BE86-F45ECA986B60}"/>
    <dgm:cxn modelId="{4C22BA69-4756-4751-BAA6-031E59076766}" srcId="{6F5514F7-41AE-4567-A3B1-5459151EDA71}" destId="{888B8030-C0E0-4D0C-9AAD-43DD2AAE8880}" srcOrd="0" destOrd="0" parTransId="{ECBAABEA-8217-421D-8965-F782D1A2DCEA}" sibTransId="{D913007F-9149-4D64-9178-DF82507D7F3C}"/>
    <dgm:cxn modelId="{3A859099-3CAB-42C3-BC38-7C7FA25A5978}" type="presOf" srcId="{888B8030-C0E0-4D0C-9AAD-43DD2AAE8880}" destId="{E03E5CDF-39AF-4F15-AE0C-CDC5CEDC61AB}" srcOrd="0" destOrd="0" presId="urn:microsoft.com/office/officeart/2018/2/layout/IconLabelList"/>
    <dgm:cxn modelId="{C37DA59C-E74F-46A8-ACDC-D8B0BA50F15C}" type="presOf" srcId="{777FBE6E-B09D-4C98-B99D-10A098133038}" destId="{8187530F-A43A-4F28-B5B8-DB1A26505C3E}" srcOrd="0" destOrd="0" presId="urn:microsoft.com/office/officeart/2018/2/layout/IconLabelList"/>
    <dgm:cxn modelId="{54DC36A3-D7A3-426D-9D52-51CC5337954B}" srcId="{6F5514F7-41AE-4567-A3B1-5459151EDA71}" destId="{31014AE8-EB88-48EF-BF30-A74ACB2DECFA}" srcOrd="1" destOrd="0" parTransId="{BEC0D384-872D-4585-B379-A5D753D7CF71}" sibTransId="{C17FEA13-7C11-4BF6-9C85-DFC2913C762F}"/>
    <dgm:cxn modelId="{FFF683C6-144D-4768-ABB4-17BFC5A4C06C}" type="presOf" srcId="{6F5514F7-41AE-4567-A3B1-5459151EDA71}" destId="{99BA14DA-1748-405F-AC39-B575A15FF6E1}" srcOrd="0" destOrd="0" presId="urn:microsoft.com/office/officeart/2018/2/layout/IconLabelList"/>
    <dgm:cxn modelId="{8545E544-0A00-4020-A24A-ADEED0C951F2}" type="presParOf" srcId="{99BA14DA-1748-405F-AC39-B575A15FF6E1}" destId="{18303554-9BCC-4F37-B776-E0CF18BF4C81}" srcOrd="0" destOrd="0" presId="urn:microsoft.com/office/officeart/2018/2/layout/IconLabelList"/>
    <dgm:cxn modelId="{EFF85CF8-0D82-46EF-BE06-719516275E71}" type="presParOf" srcId="{18303554-9BCC-4F37-B776-E0CF18BF4C81}" destId="{4615B84A-7BFA-4318-AF6B-698B1170391A}" srcOrd="0" destOrd="0" presId="urn:microsoft.com/office/officeart/2018/2/layout/IconLabelList"/>
    <dgm:cxn modelId="{48EA8740-751C-443C-880C-BBB7EED82AF3}" type="presParOf" srcId="{18303554-9BCC-4F37-B776-E0CF18BF4C81}" destId="{F7EC35CA-0284-4154-9427-B8C9F1975582}" srcOrd="1" destOrd="0" presId="urn:microsoft.com/office/officeart/2018/2/layout/IconLabelList"/>
    <dgm:cxn modelId="{6A03A2BD-F1A6-4D21-ABE0-A5516EA39F05}" type="presParOf" srcId="{18303554-9BCC-4F37-B776-E0CF18BF4C81}" destId="{E03E5CDF-39AF-4F15-AE0C-CDC5CEDC61AB}" srcOrd="2" destOrd="0" presId="urn:microsoft.com/office/officeart/2018/2/layout/IconLabelList"/>
    <dgm:cxn modelId="{9DAA1837-4176-4B20-8F28-0FB7FD9FD6FE}" type="presParOf" srcId="{99BA14DA-1748-405F-AC39-B575A15FF6E1}" destId="{94A1B2FB-FFD2-4C68-BC92-0EE65D32C92E}" srcOrd="1" destOrd="0" presId="urn:microsoft.com/office/officeart/2018/2/layout/IconLabelList"/>
    <dgm:cxn modelId="{8FF61E75-ABAD-4866-BF46-72CB437D1489}" type="presParOf" srcId="{99BA14DA-1748-405F-AC39-B575A15FF6E1}" destId="{BA6F490F-13B8-4928-B8F9-B636CAF2A818}" srcOrd="2" destOrd="0" presId="urn:microsoft.com/office/officeart/2018/2/layout/IconLabelList"/>
    <dgm:cxn modelId="{47CD689A-2E2D-45AC-9D29-4CAB92774474}" type="presParOf" srcId="{BA6F490F-13B8-4928-B8F9-B636CAF2A818}" destId="{4CE72C83-985D-40E2-BD51-CB3812A33CCC}" srcOrd="0" destOrd="0" presId="urn:microsoft.com/office/officeart/2018/2/layout/IconLabelList"/>
    <dgm:cxn modelId="{50B37EC9-ADD3-4434-8581-7DB505E4890C}" type="presParOf" srcId="{BA6F490F-13B8-4928-B8F9-B636CAF2A818}" destId="{D50EBE2F-79CC-4AC1-B28B-30AA05FFBF4C}" srcOrd="1" destOrd="0" presId="urn:microsoft.com/office/officeart/2018/2/layout/IconLabelList"/>
    <dgm:cxn modelId="{63CDC5DC-BB22-4774-A56A-C6EDBD53A8F9}" type="presParOf" srcId="{BA6F490F-13B8-4928-B8F9-B636CAF2A818}" destId="{799819C9-EFB6-41F5-9C34-A7B9F15491E4}" srcOrd="2" destOrd="0" presId="urn:microsoft.com/office/officeart/2018/2/layout/IconLabelList"/>
    <dgm:cxn modelId="{7BD9A91A-D532-4D11-BB02-E21C57ECE034}" type="presParOf" srcId="{99BA14DA-1748-405F-AC39-B575A15FF6E1}" destId="{F3B91B23-69AF-4BE8-8154-969F738D5413}" srcOrd="3" destOrd="0" presId="urn:microsoft.com/office/officeart/2018/2/layout/IconLabelList"/>
    <dgm:cxn modelId="{B824A8AA-578B-418B-AB98-B92AACCAF948}" type="presParOf" srcId="{99BA14DA-1748-405F-AC39-B575A15FF6E1}" destId="{48523EF8-F175-4BA7-90F8-4924828F7DFE}" srcOrd="4" destOrd="0" presId="urn:microsoft.com/office/officeart/2018/2/layout/IconLabelList"/>
    <dgm:cxn modelId="{8D8DFDB6-9EFA-4182-A6C7-FD49DCEF8E68}" type="presParOf" srcId="{48523EF8-F175-4BA7-90F8-4924828F7DFE}" destId="{36B13A57-80A1-47F6-AFEA-DB551BD967F7}" srcOrd="0" destOrd="0" presId="urn:microsoft.com/office/officeart/2018/2/layout/IconLabelList"/>
    <dgm:cxn modelId="{9342F8BB-8DE3-4ACE-9FF2-64DD27A1B8C4}" type="presParOf" srcId="{48523EF8-F175-4BA7-90F8-4924828F7DFE}" destId="{86AD50FE-D01F-45DC-A9BC-9D135C9ECE32}" srcOrd="1" destOrd="0" presId="urn:microsoft.com/office/officeart/2018/2/layout/IconLabelList"/>
    <dgm:cxn modelId="{82D3C315-AD92-45FD-96B7-24D08EC8376C}" type="presParOf" srcId="{48523EF8-F175-4BA7-90F8-4924828F7DFE}" destId="{8187530F-A43A-4F28-B5B8-DB1A26505C3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ECC00-C067-4388-AACC-A8A5D34296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F6346AA-C67E-4D91-A3FF-49CA215AD70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Purpose: </a:t>
          </a:r>
          <a:r>
            <a:rPr lang="en-GB"/>
            <a:t>To generate a wide range of ideas and potential solutions to a problem in a collaborative environment</a:t>
          </a:r>
          <a:endParaRPr lang="en-US"/>
        </a:p>
      </dgm:t>
    </dgm:pt>
    <dgm:pt modelId="{EEA0C4D2-55C8-49E7-A0BC-C1229DBDCB5E}" type="parTrans" cxnId="{81743307-7074-458B-BAD9-D26D01A21D2C}">
      <dgm:prSet/>
      <dgm:spPr/>
      <dgm:t>
        <a:bodyPr/>
        <a:lstStyle/>
        <a:p>
          <a:endParaRPr lang="en-US"/>
        </a:p>
      </dgm:t>
    </dgm:pt>
    <dgm:pt modelId="{EB5F2B13-A497-438D-9AE7-10E4719166A6}" type="sibTrans" cxnId="{81743307-7074-458B-BAD9-D26D01A21D2C}">
      <dgm:prSet/>
      <dgm:spPr/>
      <dgm:t>
        <a:bodyPr/>
        <a:lstStyle/>
        <a:p>
          <a:endParaRPr lang="en-US"/>
        </a:p>
      </dgm:t>
    </dgm:pt>
    <dgm:pt modelId="{07C0CEA6-F2F4-48AD-BC97-D1DD1986291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/>
            <a:t>Define the problem </a:t>
          </a:r>
          <a:endParaRPr lang="en-US"/>
        </a:p>
      </dgm:t>
    </dgm:pt>
    <dgm:pt modelId="{128DD1AE-62B6-480F-A5C3-61AF9738E3B5}" type="parTrans" cxnId="{3CE19BB8-2CEF-4F12-AD09-B2BF68F20349}">
      <dgm:prSet/>
      <dgm:spPr/>
      <dgm:t>
        <a:bodyPr/>
        <a:lstStyle/>
        <a:p>
          <a:endParaRPr lang="en-US"/>
        </a:p>
      </dgm:t>
    </dgm:pt>
    <dgm:pt modelId="{B31CD0EE-3ADE-49C8-A3C2-B4D07770B118}" type="sibTrans" cxnId="{3CE19BB8-2CEF-4F12-AD09-B2BF68F20349}">
      <dgm:prSet/>
      <dgm:spPr/>
      <dgm:t>
        <a:bodyPr/>
        <a:lstStyle/>
        <a:p>
          <a:endParaRPr lang="en-US"/>
        </a:p>
      </dgm:t>
    </dgm:pt>
    <dgm:pt modelId="{C67DFF4B-A795-4D84-85F3-9C64A89D68B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/>
            <a:t>Set ground rules</a:t>
          </a:r>
          <a:endParaRPr lang="en-US"/>
        </a:p>
      </dgm:t>
    </dgm:pt>
    <dgm:pt modelId="{4E5C3EEE-FF6B-4879-944B-D2437B630532}" type="parTrans" cxnId="{480F5F01-CA39-4150-85EA-0F0E4E1B35CE}">
      <dgm:prSet/>
      <dgm:spPr/>
      <dgm:t>
        <a:bodyPr/>
        <a:lstStyle/>
        <a:p>
          <a:endParaRPr lang="en-US"/>
        </a:p>
      </dgm:t>
    </dgm:pt>
    <dgm:pt modelId="{D0990BDD-454A-4136-B323-33630AFA349C}" type="sibTrans" cxnId="{480F5F01-CA39-4150-85EA-0F0E4E1B35CE}">
      <dgm:prSet/>
      <dgm:spPr/>
      <dgm:t>
        <a:bodyPr/>
        <a:lstStyle/>
        <a:p>
          <a:endParaRPr lang="en-US"/>
        </a:p>
      </dgm:t>
    </dgm:pt>
    <dgm:pt modelId="{B4086460-206E-4284-A599-5816F677291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/>
            <a:t>Generate ideas</a:t>
          </a:r>
          <a:endParaRPr lang="en-US"/>
        </a:p>
      </dgm:t>
    </dgm:pt>
    <dgm:pt modelId="{B5583112-4520-449C-82A9-A309DA629381}" type="parTrans" cxnId="{08E57D18-1C03-455D-81D8-611EB38C366B}">
      <dgm:prSet/>
      <dgm:spPr/>
      <dgm:t>
        <a:bodyPr/>
        <a:lstStyle/>
        <a:p>
          <a:endParaRPr lang="en-US"/>
        </a:p>
      </dgm:t>
    </dgm:pt>
    <dgm:pt modelId="{8E592F22-3F21-4CC0-9F80-9D349924EA33}" type="sibTrans" cxnId="{08E57D18-1C03-455D-81D8-611EB38C366B}">
      <dgm:prSet/>
      <dgm:spPr/>
      <dgm:t>
        <a:bodyPr/>
        <a:lstStyle/>
        <a:p>
          <a:endParaRPr lang="en-US"/>
        </a:p>
      </dgm:t>
    </dgm:pt>
    <dgm:pt modelId="{067B37AE-103D-4003-B80F-BB81E09514E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Categorise and evaluate ideas</a:t>
          </a:r>
          <a:endParaRPr lang="en-US"/>
        </a:p>
      </dgm:t>
    </dgm:pt>
    <dgm:pt modelId="{38029E28-E689-44F1-B33D-E7875BA57990}" type="parTrans" cxnId="{5F103B7E-47A8-40CE-BAF8-3E7DA1AFAA37}">
      <dgm:prSet/>
      <dgm:spPr/>
      <dgm:t>
        <a:bodyPr/>
        <a:lstStyle/>
        <a:p>
          <a:endParaRPr lang="en-US"/>
        </a:p>
      </dgm:t>
    </dgm:pt>
    <dgm:pt modelId="{AF4815FD-19DF-4AEA-8D59-5FCD5279ADFF}" type="sibTrans" cxnId="{5F103B7E-47A8-40CE-BAF8-3E7DA1AFAA37}">
      <dgm:prSet/>
      <dgm:spPr/>
      <dgm:t>
        <a:bodyPr/>
        <a:lstStyle/>
        <a:p>
          <a:endParaRPr lang="en-US"/>
        </a:p>
      </dgm:t>
    </dgm:pt>
    <dgm:pt modelId="{FB7CFEF2-45BE-4944-8386-6703F0F6A7B0}" type="pres">
      <dgm:prSet presAssocID="{159ECC00-C067-4388-AACC-A8A5D342965A}" presName="root" presStyleCnt="0">
        <dgm:presLayoutVars>
          <dgm:dir/>
          <dgm:resizeHandles val="exact"/>
        </dgm:presLayoutVars>
      </dgm:prSet>
      <dgm:spPr/>
    </dgm:pt>
    <dgm:pt modelId="{CA9C22BE-7C20-4B9A-8439-59666FAAED20}" type="pres">
      <dgm:prSet presAssocID="{5F6346AA-C67E-4D91-A3FF-49CA215AD70F}" presName="compNode" presStyleCnt="0"/>
      <dgm:spPr/>
    </dgm:pt>
    <dgm:pt modelId="{5D4442A1-2EA2-4E59-8B70-9353BD4073FF}" type="pres">
      <dgm:prSet presAssocID="{5F6346AA-C67E-4D91-A3FF-49CA215AD70F}" presName="bgRect" presStyleLbl="bgShp" presStyleIdx="0" presStyleCnt="5"/>
      <dgm:spPr/>
    </dgm:pt>
    <dgm:pt modelId="{74DF0AAE-63BE-4F9A-92BC-071CAAF8E055}" type="pres">
      <dgm:prSet presAssocID="{5F6346AA-C67E-4D91-A3FF-49CA215AD70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E140D7C-A2AE-426B-822A-3DF05980DA3E}" type="pres">
      <dgm:prSet presAssocID="{5F6346AA-C67E-4D91-A3FF-49CA215AD70F}" presName="spaceRect" presStyleCnt="0"/>
      <dgm:spPr/>
    </dgm:pt>
    <dgm:pt modelId="{8979E675-1206-4371-BE16-11160918E7C8}" type="pres">
      <dgm:prSet presAssocID="{5F6346AA-C67E-4D91-A3FF-49CA215AD70F}" presName="parTx" presStyleLbl="revTx" presStyleIdx="0" presStyleCnt="5">
        <dgm:presLayoutVars>
          <dgm:chMax val="0"/>
          <dgm:chPref val="0"/>
        </dgm:presLayoutVars>
      </dgm:prSet>
      <dgm:spPr/>
    </dgm:pt>
    <dgm:pt modelId="{12D941D2-631A-41BB-AF60-9907FD61518E}" type="pres">
      <dgm:prSet presAssocID="{EB5F2B13-A497-438D-9AE7-10E4719166A6}" presName="sibTrans" presStyleCnt="0"/>
      <dgm:spPr/>
    </dgm:pt>
    <dgm:pt modelId="{A85843AC-0E31-45AC-BE9E-F62C1C8F4F86}" type="pres">
      <dgm:prSet presAssocID="{07C0CEA6-F2F4-48AD-BC97-D1DD19862916}" presName="compNode" presStyleCnt="0"/>
      <dgm:spPr/>
    </dgm:pt>
    <dgm:pt modelId="{4E69CEEF-D39A-4FF8-A7D7-78BC50266C30}" type="pres">
      <dgm:prSet presAssocID="{07C0CEA6-F2F4-48AD-BC97-D1DD19862916}" presName="bgRect" presStyleLbl="bgShp" presStyleIdx="1" presStyleCnt="5"/>
      <dgm:spPr/>
    </dgm:pt>
    <dgm:pt modelId="{A5D9BB11-C537-410A-8778-BF77A4BBC575}" type="pres">
      <dgm:prSet presAssocID="{07C0CEA6-F2F4-48AD-BC97-D1DD1986291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6959FA1-C04B-4E80-899C-5A2935D40B2B}" type="pres">
      <dgm:prSet presAssocID="{07C0CEA6-F2F4-48AD-BC97-D1DD19862916}" presName="spaceRect" presStyleCnt="0"/>
      <dgm:spPr/>
    </dgm:pt>
    <dgm:pt modelId="{19849517-28C2-400E-A0DF-BD95C6B9CCC8}" type="pres">
      <dgm:prSet presAssocID="{07C0CEA6-F2F4-48AD-BC97-D1DD19862916}" presName="parTx" presStyleLbl="revTx" presStyleIdx="1" presStyleCnt="5">
        <dgm:presLayoutVars>
          <dgm:chMax val="0"/>
          <dgm:chPref val="0"/>
        </dgm:presLayoutVars>
      </dgm:prSet>
      <dgm:spPr/>
    </dgm:pt>
    <dgm:pt modelId="{E2FB376F-0FB1-49C0-A96B-B1E0E5F6E670}" type="pres">
      <dgm:prSet presAssocID="{B31CD0EE-3ADE-49C8-A3C2-B4D07770B118}" presName="sibTrans" presStyleCnt="0"/>
      <dgm:spPr/>
    </dgm:pt>
    <dgm:pt modelId="{11536D97-A142-4BA0-AF1E-87950EF65CF7}" type="pres">
      <dgm:prSet presAssocID="{C67DFF4B-A795-4D84-85F3-9C64A89D68BA}" presName="compNode" presStyleCnt="0"/>
      <dgm:spPr/>
    </dgm:pt>
    <dgm:pt modelId="{82A2C369-C033-475D-BCC4-ED3494D99B9D}" type="pres">
      <dgm:prSet presAssocID="{C67DFF4B-A795-4D84-85F3-9C64A89D68BA}" presName="bgRect" presStyleLbl="bgShp" presStyleIdx="2" presStyleCnt="5"/>
      <dgm:spPr/>
    </dgm:pt>
    <dgm:pt modelId="{541B543B-4B9D-4586-B94B-946E9EF5E9BA}" type="pres">
      <dgm:prSet presAssocID="{C67DFF4B-A795-4D84-85F3-9C64A89D68B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CA5205A-6BA5-4926-A037-7801D5EA4BFC}" type="pres">
      <dgm:prSet presAssocID="{C67DFF4B-A795-4D84-85F3-9C64A89D68BA}" presName="spaceRect" presStyleCnt="0"/>
      <dgm:spPr/>
    </dgm:pt>
    <dgm:pt modelId="{5BC27980-9659-44E2-AD5B-E821FF6EAC4E}" type="pres">
      <dgm:prSet presAssocID="{C67DFF4B-A795-4D84-85F3-9C64A89D68BA}" presName="parTx" presStyleLbl="revTx" presStyleIdx="2" presStyleCnt="5">
        <dgm:presLayoutVars>
          <dgm:chMax val="0"/>
          <dgm:chPref val="0"/>
        </dgm:presLayoutVars>
      </dgm:prSet>
      <dgm:spPr/>
    </dgm:pt>
    <dgm:pt modelId="{A053DF28-60AC-4627-9A19-7F62504398B0}" type="pres">
      <dgm:prSet presAssocID="{D0990BDD-454A-4136-B323-33630AFA349C}" presName="sibTrans" presStyleCnt="0"/>
      <dgm:spPr/>
    </dgm:pt>
    <dgm:pt modelId="{96889A3D-BBEB-4D99-A527-691F4E51E073}" type="pres">
      <dgm:prSet presAssocID="{B4086460-206E-4284-A599-5816F6772917}" presName="compNode" presStyleCnt="0"/>
      <dgm:spPr/>
    </dgm:pt>
    <dgm:pt modelId="{D1960B73-57D4-496E-B5DF-5E1AE0D2B116}" type="pres">
      <dgm:prSet presAssocID="{B4086460-206E-4284-A599-5816F6772917}" presName="bgRect" presStyleLbl="bgShp" presStyleIdx="3" presStyleCnt="5"/>
      <dgm:spPr/>
    </dgm:pt>
    <dgm:pt modelId="{B14FD984-15EE-4BB0-87BD-8C3795E117A0}" type="pres">
      <dgm:prSet presAssocID="{B4086460-206E-4284-A599-5816F67729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38EC3E37-8F75-41DF-9CA8-EEB78C1C668B}" type="pres">
      <dgm:prSet presAssocID="{B4086460-206E-4284-A599-5816F6772917}" presName="spaceRect" presStyleCnt="0"/>
      <dgm:spPr/>
    </dgm:pt>
    <dgm:pt modelId="{EBA31635-97E2-4173-A86F-DCAD043A3888}" type="pres">
      <dgm:prSet presAssocID="{B4086460-206E-4284-A599-5816F6772917}" presName="parTx" presStyleLbl="revTx" presStyleIdx="3" presStyleCnt="5">
        <dgm:presLayoutVars>
          <dgm:chMax val="0"/>
          <dgm:chPref val="0"/>
        </dgm:presLayoutVars>
      </dgm:prSet>
      <dgm:spPr/>
    </dgm:pt>
    <dgm:pt modelId="{6D7265A8-FAD0-462E-BE94-8CD46ABFDD23}" type="pres">
      <dgm:prSet presAssocID="{8E592F22-3F21-4CC0-9F80-9D349924EA33}" presName="sibTrans" presStyleCnt="0"/>
      <dgm:spPr/>
    </dgm:pt>
    <dgm:pt modelId="{A7921C7A-14D2-4D44-B325-8DDCFAD87921}" type="pres">
      <dgm:prSet presAssocID="{067B37AE-103D-4003-B80F-BB81E09514E5}" presName="compNode" presStyleCnt="0"/>
      <dgm:spPr/>
    </dgm:pt>
    <dgm:pt modelId="{2A561BCC-7C64-4CEE-8092-3F1A600B0B02}" type="pres">
      <dgm:prSet presAssocID="{067B37AE-103D-4003-B80F-BB81E09514E5}" presName="bgRect" presStyleLbl="bgShp" presStyleIdx="4" presStyleCnt="5"/>
      <dgm:spPr/>
    </dgm:pt>
    <dgm:pt modelId="{7119E051-025F-4E26-BFD6-2475DE1F4445}" type="pres">
      <dgm:prSet presAssocID="{067B37AE-103D-4003-B80F-BB81E09514E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7ECFD74C-FA24-41AD-B5F1-C0CA1B9350C5}" type="pres">
      <dgm:prSet presAssocID="{067B37AE-103D-4003-B80F-BB81E09514E5}" presName="spaceRect" presStyleCnt="0"/>
      <dgm:spPr/>
    </dgm:pt>
    <dgm:pt modelId="{10C42D53-090D-4885-96BA-0C245C6F1A80}" type="pres">
      <dgm:prSet presAssocID="{067B37AE-103D-4003-B80F-BB81E09514E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80F5F01-CA39-4150-85EA-0F0E4E1B35CE}" srcId="{159ECC00-C067-4388-AACC-A8A5D342965A}" destId="{C67DFF4B-A795-4D84-85F3-9C64A89D68BA}" srcOrd="2" destOrd="0" parTransId="{4E5C3EEE-FF6B-4879-944B-D2437B630532}" sibTransId="{D0990BDD-454A-4136-B323-33630AFA349C}"/>
    <dgm:cxn modelId="{81743307-7074-458B-BAD9-D26D01A21D2C}" srcId="{159ECC00-C067-4388-AACC-A8A5D342965A}" destId="{5F6346AA-C67E-4D91-A3FF-49CA215AD70F}" srcOrd="0" destOrd="0" parTransId="{EEA0C4D2-55C8-49E7-A0BC-C1229DBDCB5E}" sibTransId="{EB5F2B13-A497-438D-9AE7-10E4719166A6}"/>
    <dgm:cxn modelId="{441AE412-BBCB-440E-B751-052BC4C34194}" type="presOf" srcId="{B4086460-206E-4284-A599-5816F6772917}" destId="{EBA31635-97E2-4173-A86F-DCAD043A3888}" srcOrd="0" destOrd="0" presId="urn:microsoft.com/office/officeart/2018/2/layout/IconVerticalSolidList"/>
    <dgm:cxn modelId="{08E57D18-1C03-455D-81D8-611EB38C366B}" srcId="{159ECC00-C067-4388-AACC-A8A5D342965A}" destId="{B4086460-206E-4284-A599-5816F6772917}" srcOrd="3" destOrd="0" parTransId="{B5583112-4520-449C-82A9-A309DA629381}" sibTransId="{8E592F22-3F21-4CC0-9F80-9D349924EA33}"/>
    <dgm:cxn modelId="{4963D428-5292-4BB0-9895-449D49F39F06}" type="presOf" srcId="{07C0CEA6-F2F4-48AD-BC97-D1DD19862916}" destId="{19849517-28C2-400E-A0DF-BD95C6B9CCC8}" srcOrd="0" destOrd="0" presId="urn:microsoft.com/office/officeart/2018/2/layout/IconVerticalSolidList"/>
    <dgm:cxn modelId="{6EC03F74-19F5-4489-AED9-C3760999E517}" type="presOf" srcId="{067B37AE-103D-4003-B80F-BB81E09514E5}" destId="{10C42D53-090D-4885-96BA-0C245C6F1A80}" srcOrd="0" destOrd="0" presId="urn:microsoft.com/office/officeart/2018/2/layout/IconVerticalSolidList"/>
    <dgm:cxn modelId="{5F103B7E-47A8-40CE-BAF8-3E7DA1AFAA37}" srcId="{159ECC00-C067-4388-AACC-A8A5D342965A}" destId="{067B37AE-103D-4003-B80F-BB81E09514E5}" srcOrd="4" destOrd="0" parTransId="{38029E28-E689-44F1-B33D-E7875BA57990}" sibTransId="{AF4815FD-19DF-4AEA-8D59-5FCD5279ADFF}"/>
    <dgm:cxn modelId="{C3BBD89F-4529-4B94-94A8-911B2146558E}" type="presOf" srcId="{5F6346AA-C67E-4D91-A3FF-49CA215AD70F}" destId="{8979E675-1206-4371-BE16-11160918E7C8}" srcOrd="0" destOrd="0" presId="urn:microsoft.com/office/officeart/2018/2/layout/IconVerticalSolidList"/>
    <dgm:cxn modelId="{3CE19BB8-2CEF-4F12-AD09-B2BF68F20349}" srcId="{159ECC00-C067-4388-AACC-A8A5D342965A}" destId="{07C0CEA6-F2F4-48AD-BC97-D1DD19862916}" srcOrd="1" destOrd="0" parTransId="{128DD1AE-62B6-480F-A5C3-61AF9738E3B5}" sibTransId="{B31CD0EE-3ADE-49C8-A3C2-B4D07770B118}"/>
    <dgm:cxn modelId="{AE6854DD-D251-4FD1-8D0B-9EFEB7B15ED3}" type="presOf" srcId="{159ECC00-C067-4388-AACC-A8A5D342965A}" destId="{FB7CFEF2-45BE-4944-8386-6703F0F6A7B0}" srcOrd="0" destOrd="0" presId="urn:microsoft.com/office/officeart/2018/2/layout/IconVerticalSolidList"/>
    <dgm:cxn modelId="{127F02E4-F7F3-44BB-8674-377421012582}" type="presOf" srcId="{C67DFF4B-A795-4D84-85F3-9C64A89D68BA}" destId="{5BC27980-9659-44E2-AD5B-E821FF6EAC4E}" srcOrd="0" destOrd="0" presId="urn:microsoft.com/office/officeart/2018/2/layout/IconVerticalSolidList"/>
    <dgm:cxn modelId="{25EB2CF5-A9FB-4D05-95CB-1B0481EA5C57}" type="presParOf" srcId="{FB7CFEF2-45BE-4944-8386-6703F0F6A7B0}" destId="{CA9C22BE-7C20-4B9A-8439-59666FAAED20}" srcOrd="0" destOrd="0" presId="urn:microsoft.com/office/officeart/2018/2/layout/IconVerticalSolidList"/>
    <dgm:cxn modelId="{412D0CD7-071D-4FEA-B610-42D8D6CFE412}" type="presParOf" srcId="{CA9C22BE-7C20-4B9A-8439-59666FAAED20}" destId="{5D4442A1-2EA2-4E59-8B70-9353BD4073FF}" srcOrd="0" destOrd="0" presId="urn:microsoft.com/office/officeart/2018/2/layout/IconVerticalSolidList"/>
    <dgm:cxn modelId="{3F6996BF-5D99-4B19-BD96-3FA6C84ABFD1}" type="presParOf" srcId="{CA9C22BE-7C20-4B9A-8439-59666FAAED20}" destId="{74DF0AAE-63BE-4F9A-92BC-071CAAF8E055}" srcOrd="1" destOrd="0" presId="urn:microsoft.com/office/officeart/2018/2/layout/IconVerticalSolidList"/>
    <dgm:cxn modelId="{C7CE658E-5EB4-41D9-850C-EBA3C8956849}" type="presParOf" srcId="{CA9C22BE-7C20-4B9A-8439-59666FAAED20}" destId="{6E140D7C-A2AE-426B-822A-3DF05980DA3E}" srcOrd="2" destOrd="0" presId="urn:microsoft.com/office/officeart/2018/2/layout/IconVerticalSolidList"/>
    <dgm:cxn modelId="{1783DCD2-7950-4084-8250-FD8D4AB4E3A6}" type="presParOf" srcId="{CA9C22BE-7C20-4B9A-8439-59666FAAED20}" destId="{8979E675-1206-4371-BE16-11160918E7C8}" srcOrd="3" destOrd="0" presId="urn:microsoft.com/office/officeart/2018/2/layout/IconVerticalSolidList"/>
    <dgm:cxn modelId="{562F4744-7404-4980-A1B0-8BFF71487D3D}" type="presParOf" srcId="{FB7CFEF2-45BE-4944-8386-6703F0F6A7B0}" destId="{12D941D2-631A-41BB-AF60-9907FD61518E}" srcOrd="1" destOrd="0" presId="urn:microsoft.com/office/officeart/2018/2/layout/IconVerticalSolidList"/>
    <dgm:cxn modelId="{5C0A272E-05A2-4BB1-8CDB-DB699305F184}" type="presParOf" srcId="{FB7CFEF2-45BE-4944-8386-6703F0F6A7B0}" destId="{A85843AC-0E31-45AC-BE9E-F62C1C8F4F86}" srcOrd="2" destOrd="0" presId="urn:microsoft.com/office/officeart/2018/2/layout/IconVerticalSolidList"/>
    <dgm:cxn modelId="{EFC23E17-6DEC-40EB-8886-582B51DF2A6B}" type="presParOf" srcId="{A85843AC-0E31-45AC-BE9E-F62C1C8F4F86}" destId="{4E69CEEF-D39A-4FF8-A7D7-78BC50266C30}" srcOrd="0" destOrd="0" presId="urn:microsoft.com/office/officeart/2018/2/layout/IconVerticalSolidList"/>
    <dgm:cxn modelId="{C3574558-D382-440B-9CC2-1DA0CDB507EA}" type="presParOf" srcId="{A85843AC-0E31-45AC-BE9E-F62C1C8F4F86}" destId="{A5D9BB11-C537-410A-8778-BF77A4BBC575}" srcOrd="1" destOrd="0" presId="urn:microsoft.com/office/officeart/2018/2/layout/IconVerticalSolidList"/>
    <dgm:cxn modelId="{7DBE83D3-1A8C-4D96-B5E8-E89F037200E8}" type="presParOf" srcId="{A85843AC-0E31-45AC-BE9E-F62C1C8F4F86}" destId="{F6959FA1-C04B-4E80-899C-5A2935D40B2B}" srcOrd="2" destOrd="0" presId="urn:microsoft.com/office/officeart/2018/2/layout/IconVerticalSolidList"/>
    <dgm:cxn modelId="{161BABE1-E36A-4F63-B0D2-5D8B4BEE825C}" type="presParOf" srcId="{A85843AC-0E31-45AC-BE9E-F62C1C8F4F86}" destId="{19849517-28C2-400E-A0DF-BD95C6B9CCC8}" srcOrd="3" destOrd="0" presId="urn:microsoft.com/office/officeart/2018/2/layout/IconVerticalSolidList"/>
    <dgm:cxn modelId="{86277133-A40C-4C8E-AABD-A2A2819770CB}" type="presParOf" srcId="{FB7CFEF2-45BE-4944-8386-6703F0F6A7B0}" destId="{E2FB376F-0FB1-49C0-A96B-B1E0E5F6E670}" srcOrd="3" destOrd="0" presId="urn:microsoft.com/office/officeart/2018/2/layout/IconVerticalSolidList"/>
    <dgm:cxn modelId="{CFAF6B75-8881-4812-A069-95DAECF9EE41}" type="presParOf" srcId="{FB7CFEF2-45BE-4944-8386-6703F0F6A7B0}" destId="{11536D97-A142-4BA0-AF1E-87950EF65CF7}" srcOrd="4" destOrd="0" presId="urn:microsoft.com/office/officeart/2018/2/layout/IconVerticalSolidList"/>
    <dgm:cxn modelId="{31DB8D70-CE59-47B7-855C-985926CE1ED7}" type="presParOf" srcId="{11536D97-A142-4BA0-AF1E-87950EF65CF7}" destId="{82A2C369-C033-475D-BCC4-ED3494D99B9D}" srcOrd="0" destOrd="0" presId="urn:microsoft.com/office/officeart/2018/2/layout/IconVerticalSolidList"/>
    <dgm:cxn modelId="{DF8EF08C-D70C-47EC-B246-4214DE4C270D}" type="presParOf" srcId="{11536D97-A142-4BA0-AF1E-87950EF65CF7}" destId="{541B543B-4B9D-4586-B94B-946E9EF5E9BA}" srcOrd="1" destOrd="0" presId="urn:microsoft.com/office/officeart/2018/2/layout/IconVerticalSolidList"/>
    <dgm:cxn modelId="{3451E683-C91D-457B-8384-14713FBFEE0D}" type="presParOf" srcId="{11536D97-A142-4BA0-AF1E-87950EF65CF7}" destId="{9CA5205A-6BA5-4926-A037-7801D5EA4BFC}" srcOrd="2" destOrd="0" presId="urn:microsoft.com/office/officeart/2018/2/layout/IconVerticalSolidList"/>
    <dgm:cxn modelId="{A84DDF0A-3245-4621-9CA2-F3AC853D1907}" type="presParOf" srcId="{11536D97-A142-4BA0-AF1E-87950EF65CF7}" destId="{5BC27980-9659-44E2-AD5B-E821FF6EAC4E}" srcOrd="3" destOrd="0" presId="urn:microsoft.com/office/officeart/2018/2/layout/IconVerticalSolidList"/>
    <dgm:cxn modelId="{4AB19B69-C7D1-4EA0-9596-A666BAC27624}" type="presParOf" srcId="{FB7CFEF2-45BE-4944-8386-6703F0F6A7B0}" destId="{A053DF28-60AC-4627-9A19-7F62504398B0}" srcOrd="5" destOrd="0" presId="urn:microsoft.com/office/officeart/2018/2/layout/IconVerticalSolidList"/>
    <dgm:cxn modelId="{ACF682D7-6B5D-4139-869A-2F670B5C1229}" type="presParOf" srcId="{FB7CFEF2-45BE-4944-8386-6703F0F6A7B0}" destId="{96889A3D-BBEB-4D99-A527-691F4E51E073}" srcOrd="6" destOrd="0" presId="urn:microsoft.com/office/officeart/2018/2/layout/IconVerticalSolidList"/>
    <dgm:cxn modelId="{69C73576-9F4D-47E8-8EF4-6BDBAF52B82A}" type="presParOf" srcId="{96889A3D-BBEB-4D99-A527-691F4E51E073}" destId="{D1960B73-57D4-496E-B5DF-5E1AE0D2B116}" srcOrd="0" destOrd="0" presId="urn:microsoft.com/office/officeart/2018/2/layout/IconVerticalSolidList"/>
    <dgm:cxn modelId="{C59D9A40-8BDF-454A-AC83-884731531080}" type="presParOf" srcId="{96889A3D-BBEB-4D99-A527-691F4E51E073}" destId="{B14FD984-15EE-4BB0-87BD-8C3795E117A0}" srcOrd="1" destOrd="0" presId="urn:microsoft.com/office/officeart/2018/2/layout/IconVerticalSolidList"/>
    <dgm:cxn modelId="{705A6E2D-F702-4912-8587-3B45B8DD7867}" type="presParOf" srcId="{96889A3D-BBEB-4D99-A527-691F4E51E073}" destId="{38EC3E37-8F75-41DF-9CA8-EEB78C1C668B}" srcOrd="2" destOrd="0" presId="urn:microsoft.com/office/officeart/2018/2/layout/IconVerticalSolidList"/>
    <dgm:cxn modelId="{45D64409-21D7-473A-AC0A-29F05A3DD8C1}" type="presParOf" srcId="{96889A3D-BBEB-4D99-A527-691F4E51E073}" destId="{EBA31635-97E2-4173-A86F-DCAD043A3888}" srcOrd="3" destOrd="0" presId="urn:microsoft.com/office/officeart/2018/2/layout/IconVerticalSolidList"/>
    <dgm:cxn modelId="{6275BB47-57E6-4C77-8E75-46398366DA0D}" type="presParOf" srcId="{FB7CFEF2-45BE-4944-8386-6703F0F6A7B0}" destId="{6D7265A8-FAD0-462E-BE94-8CD46ABFDD23}" srcOrd="7" destOrd="0" presId="urn:microsoft.com/office/officeart/2018/2/layout/IconVerticalSolidList"/>
    <dgm:cxn modelId="{D3AAB9B9-6A93-4B12-8A41-7865F7405E0E}" type="presParOf" srcId="{FB7CFEF2-45BE-4944-8386-6703F0F6A7B0}" destId="{A7921C7A-14D2-4D44-B325-8DDCFAD87921}" srcOrd="8" destOrd="0" presId="urn:microsoft.com/office/officeart/2018/2/layout/IconVerticalSolidList"/>
    <dgm:cxn modelId="{9C9E8A40-3C57-492A-AA2E-B7FBFD4BE463}" type="presParOf" srcId="{A7921C7A-14D2-4D44-B325-8DDCFAD87921}" destId="{2A561BCC-7C64-4CEE-8092-3F1A600B0B02}" srcOrd="0" destOrd="0" presId="urn:microsoft.com/office/officeart/2018/2/layout/IconVerticalSolidList"/>
    <dgm:cxn modelId="{5496B4E6-8282-4AC0-9FA7-A3423FD4A0B7}" type="presParOf" srcId="{A7921C7A-14D2-4D44-B325-8DDCFAD87921}" destId="{7119E051-025F-4E26-BFD6-2475DE1F4445}" srcOrd="1" destOrd="0" presId="urn:microsoft.com/office/officeart/2018/2/layout/IconVerticalSolidList"/>
    <dgm:cxn modelId="{357AC497-CEB7-4197-B0F2-4FA485C2C462}" type="presParOf" srcId="{A7921C7A-14D2-4D44-B325-8DDCFAD87921}" destId="{7ECFD74C-FA24-41AD-B5F1-C0CA1B9350C5}" srcOrd="2" destOrd="0" presId="urn:microsoft.com/office/officeart/2018/2/layout/IconVerticalSolidList"/>
    <dgm:cxn modelId="{3E2CC2E7-834B-4C1A-8B3D-8F2F6F1D41CB}" type="presParOf" srcId="{A7921C7A-14D2-4D44-B325-8DDCFAD87921}" destId="{10C42D53-090D-4885-96BA-0C245C6F1A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038D14-1FAB-4875-B31D-E15A4A31EC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091C950-8858-42DB-931D-BBD692861A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Purpose</a:t>
          </a:r>
          <a:r>
            <a:rPr lang="en-GB" dirty="0"/>
            <a:t>: </a:t>
          </a:r>
          <a:r>
            <a:rPr lang="en-GB" b="0" i="0" dirty="0"/>
            <a:t>A tool for considering how the world is changing</a:t>
          </a:r>
          <a:endParaRPr lang="en-US" dirty="0"/>
        </a:p>
      </dgm:t>
    </dgm:pt>
    <dgm:pt modelId="{93997945-B272-465E-BD11-CAE56F202EF3}" type="parTrans" cxnId="{F393558D-5F47-483D-937A-988B5F86621C}">
      <dgm:prSet/>
      <dgm:spPr/>
      <dgm:t>
        <a:bodyPr/>
        <a:lstStyle/>
        <a:p>
          <a:endParaRPr lang="en-US"/>
        </a:p>
      </dgm:t>
    </dgm:pt>
    <dgm:pt modelId="{D8A19C98-4B15-46B4-8276-CEF108E380FB}" type="sibTrans" cxnId="{F393558D-5F47-483D-937A-988B5F86621C}">
      <dgm:prSet/>
      <dgm:spPr/>
      <dgm:t>
        <a:bodyPr/>
        <a:lstStyle/>
        <a:p>
          <a:endParaRPr lang="en-US"/>
        </a:p>
      </dgm:t>
    </dgm:pt>
    <dgm:pt modelId="{3C54AFD8-630A-4449-B425-CF005E996D6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P</a:t>
          </a:r>
          <a:r>
            <a:rPr lang="en-GB" i="0" dirty="0"/>
            <a:t>olitical</a:t>
          </a:r>
          <a:endParaRPr lang="en-US" dirty="0"/>
        </a:p>
      </dgm:t>
    </dgm:pt>
    <dgm:pt modelId="{7C7BE2E3-0690-4BE6-8412-8BA98BE83828}" type="parTrans" cxnId="{CA527886-1560-44CA-96FB-014309E625F8}">
      <dgm:prSet/>
      <dgm:spPr/>
      <dgm:t>
        <a:bodyPr/>
        <a:lstStyle/>
        <a:p>
          <a:endParaRPr lang="en-US"/>
        </a:p>
      </dgm:t>
    </dgm:pt>
    <dgm:pt modelId="{3E931950-0889-45AE-B161-AD512A372B3E}" type="sibTrans" cxnId="{CA527886-1560-44CA-96FB-014309E625F8}">
      <dgm:prSet/>
      <dgm:spPr/>
      <dgm:t>
        <a:bodyPr/>
        <a:lstStyle/>
        <a:p>
          <a:endParaRPr lang="en-US"/>
        </a:p>
      </dgm:t>
    </dgm:pt>
    <dgm:pt modelId="{405E9EF3-1BEF-4AF7-8AE8-1A7D6A45E28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E</a:t>
          </a:r>
          <a:r>
            <a:rPr lang="en-GB" i="0" dirty="0"/>
            <a:t>conomic</a:t>
          </a:r>
          <a:endParaRPr lang="en-US" dirty="0"/>
        </a:p>
      </dgm:t>
    </dgm:pt>
    <dgm:pt modelId="{DC0FA8D6-CB9C-4A69-BF40-2F437AB615D3}" type="parTrans" cxnId="{22E1141A-AA99-4CB7-80DA-E115360E37BE}">
      <dgm:prSet/>
      <dgm:spPr/>
      <dgm:t>
        <a:bodyPr/>
        <a:lstStyle/>
        <a:p>
          <a:endParaRPr lang="en-US"/>
        </a:p>
      </dgm:t>
    </dgm:pt>
    <dgm:pt modelId="{61654D1C-C448-4DB4-9236-4B5812015897}" type="sibTrans" cxnId="{22E1141A-AA99-4CB7-80DA-E115360E37BE}">
      <dgm:prSet/>
      <dgm:spPr/>
      <dgm:t>
        <a:bodyPr/>
        <a:lstStyle/>
        <a:p>
          <a:endParaRPr lang="en-US"/>
        </a:p>
      </dgm:t>
    </dgm:pt>
    <dgm:pt modelId="{7E6F9490-E122-4BED-969D-080102C03D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S</a:t>
          </a:r>
          <a:r>
            <a:rPr lang="en-GB" dirty="0"/>
            <a:t>ocial</a:t>
          </a:r>
          <a:endParaRPr lang="en-US" dirty="0"/>
        </a:p>
      </dgm:t>
    </dgm:pt>
    <dgm:pt modelId="{D461C46C-BD33-43AA-B007-C21DB6D04292}" type="parTrans" cxnId="{ADC6EB64-8A57-4AE9-A1B6-8469B554B7A8}">
      <dgm:prSet/>
      <dgm:spPr/>
      <dgm:t>
        <a:bodyPr/>
        <a:lstStyle/>
        <a:p>
          <a:endParaRPr lang="en-US"/>
        </a:p>
      </dgm:t>
    </dgm:pt>
    <dgm:pt modelId="{4C14DE74-44B7-4CAF-9804-AB7C5BF49A7B}" type="sibTrans" cxnId="{ADC6EB64-8A57-4AE9-A1B6-8469B554B7A8}">
      <dgm:prSet/>
      <dgm:spPr/>
      <dgm:t>
        <a:bodyPr/>
        <a:lstStyle/>
        <a:p>
          <a:endParaRPr lang="en-US"/>
        </a:p>
      </dgm:t>
    </dgm:pt>
    <dgm:pt modelId="{A60CAF5C-47AE-4ECF-B143-680C25FF5C7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T</a:t>
          </a:r>
          <a:r>
            <a:rPr lang="en-GB" i="0" dirty="0"/>
            <a:t>echnological</a:t>
          </a:r>
          <a:endParaRPr lang="en-US" dirty="0"/>
        </a:p>
      </dgm:t>
    </dgm:pt>
    <dgm:pt modelId="{C63C6DB4-C016-4BE0-86D0-10EF79126029}" type="parTrans" cxnId="{11F33745-705D-435B-B16E-7DAFF2CD86A8}">
      <dgm:prSet/>
      <dgm:spPr/>
      <dgm:t>
        <a:bodyPr/>
        <a:lstStyle/>
        <a:p>
          <a:endParaRPr lang="en-US"/>
        </a:p>
      </dgm:t>
    </dgm:pt>
    <dgm:pt modelId="{2F49219D-C35B-41BD-A088-CDF7D8EA65F9}" type="sibTrans" cxnId="{11F33745-705D-435B-B16E-7DAFF2CD86A8}">
      <dgm:prSet/>
      <dgm:spPr/>
      <dgm:t>
        <a:bodyPr/>
        <a:lstStyle/>
        <a:p>
          <a:endParaRPr lang="en-US"/>
        </a:p>
      </dgm:t>
    </dgm:pt>
    <dgm:pt modelId="{C68E58AD-95FE-4CE7-B45D-092B53B84A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L</a:t>
          </a:r>
          <a:r>
            <a:rPr lang="en-GB" dirty="0"/>
            <a:t>egal</a:t>
          </a:r>
          <a:endParaRPr lang="en-US" dirty="0"/>
        </a:p>
      </dgm:t>
    </dgm:pt>
    <dgm:pt modelId="{842EA16E-161A-425F-9814-553B459A521E}" type="parTrans" cxnId="{1C0FFF29-77D9-4A05-8D54-D30F4113B8F3}">
      <dgm:prSet/>
      <dgm:spPr/>
      <dgm:t>
        <a:bodyPr/>
        <a:lstStyle/>
        <a:p>
          <a:endParaRPr lang="en-US"/>
        </a:p>
      </dgm:t>
    </dgm:pt>
    <dgm:pt modelId="{F51BB4FB-AAEA-4E7A-81A1-942D7D5CF695}" type="sibTrans" cxnId="{1C0FFF29-77D9-4A05-8D54-D30F4113B8F3}">
      <dgm:prSet/>
      <dgm:spPr/>
      <dgm:t>
        <a:bodyPr/>
        <a:lstStyle/>
        <a:p>
          <a:endParaRPr lang="en-US"/>
        </a:p>
      </dgm:t>
    </dgm:pt>
    <dgm:pt modelId="{B699CF36-9821-4A9A-A828-D2A1A19D9D8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E</a:t>
          </a:r>
          <a:r>
            <a:rPr lang="en-GB" i="0" dirty="0"/>
            <a:t>nvironmental </a:t>
          </a:r>
          <a:endParaRPr lang="en-US" dirty="0"/>
        </a:p>
      </dgm:t>
    </dgm:pt>
    <dgm:pt modelId="{D1B5AEA1-938D-4138-A7B6-97F81C215678}" type="parTrans" cxnId="{E6AFF9D2-A2E4-4CA6-A152-4E69B7681901}">
      <dgm:prSet/>
      <dgm:spPr/>
      <dgm:t>
        <a:bodyPr/>
        <a:lstStyle/>
        <a:p>
          <a:endParaRPr lang="en-US"/>
        </a:p>
      </dgm:t>
    </dgm:pt>
    <dgm:pt modelId="{BD678AAA-4715-42FF-8A85-09622A8684C1}" type="sibTrans" cxnId="{E6AFF9D2-A2E4-4CA6-A152-4E69B7681901}">
      <dgm:prSet/>
      <dgm:spPr/>
      <dgm:t>
        <a:bodyPr/>
        <a:lstStyle/>
        <a:p>
          <a:endParaRPr lang="en-US"/>
        </a:p>
      </dgm:t>
    </dgm:pt>
    <dgm:pt modelId="{C665A7CA-28D9-49FD-B524-7D77AB768F96}" type="pres">
      <dgm:prSet presAssocID="{56038D14-1FAB-4875-B31D-E15A4A31ECC1}" presName="root" presStyleCnt="0">
        <dgm:presLayoutVars>
          <dgm:dir/>
          <dgm:resizeHandles val="exact"/>
        </dgm:presLayoutVars>
      </dgm:prSet>
      <dgm:spPr/>
    </dgm:pt>
    <dgm:pt modelId="{CA9F2FCC-8737-494D-A103-6536E3340070}" type="pres">
      <dgm:prSet presAssocID="{4091C950-8858-42DB-931D-BBD692861AC0}" presName="compNode" presStyleCnt="0"/>
      <dgm:spPr/>
    </dgm:pt>
    <dgm:pt modelId="{B30E9E40-03D5-4FAE-8BD5-C2169E6CBEAB}" type="pres">
      <dgm:prSet presAssocID="{4091C950-8858-42DB-931D-BBD692861AC0}" presName="bgRect" presStyleLbl="bgShp" presStyleIdx="0" presStyleCnt="7"/>
      <dgm:spPr/>
    </dgm:pt>
    <dgm:pt modelId="{D78A55A9-F787-4820-A13B-18B0B1307637}" type="pres">
      <dgm:prSet presAssocID="{4091C950-8858-42DB-931D-BBD692861AC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E9B6EB39-4122-4709-AB28-6AEE6A88FAEE}" type="pres">
      <dgm:prSet presAssocID="{4091C950-8858-42DB-931D-BBD692861AC0}" presName="spaceRect" presStyleCnt="0"/>
      <dgm:spPr/>
    </dgm:pt>
    <dgm:pt modelId="{DFFC6AB0-464E-4F29-92AC-CADF884B18B7}" type="pres">
      <dgm:prSet presAssocID="{4091C950-8858-42DB-931D-BBD692861AC0}" presName="parTx" presStyleLbl="revTx" presStyleIdx="0" presStyleCnt="7">
        <dgm:presLayoutVars>
          <dgm:chMax val="0"/>
          <dgm:chPref val="0"/>
        </dgm:presLayoutVars>
      </dgm:prSet>
      <dgm:spPr/>
    </dgm:pt>
    <dgm:pt modelId="{30D972B7-D1CB-41C9-8CEA-E1993C932040}" type="pres">
      <dgm:prSet presAssocID="{D8A19C98-4B15-46B4-8276-CEF108E380FB}" presName="sibTrans" presStyleCnt="0"/>
      <dgm:spPr/>
    </dgm:pt>
    <dgm:pt modelId="{5E245D9E-8B66-449A-BC88-4A53FB8BE1A5}" type="pres">
      <dgm:prSet presAssocID="{3C54AFD8-630A-4449-B425-CF005E996D67}" presName="compNode" presStyleCnt="0"/>
      <dgm:spPr/>
    </dgm:pt>
    <dgm:pt modelId="{753CEBDD-D0E2-4EED-8231-1AB3C03EB4D7}" type="pres">
      <dgm:prSet presAssocID="{3C54AFD8-630A-4449-B425-CF005E996D67}" presName="bgRect" presStyleLbl="bgShp" presStyleIdx="1" presStyleCnt="7"/>
      <dgm:spPr/>
    </dgm:pt>
    <dgm:pt modelId="{CECCCD96-7CFC-4465-8CCE-1E33E601C736}" type="pres">
      <dgm:prSet presAssocID="{3C54AFD8-630A-4449-B425-CF005E996D6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C9067BF-7A79-4F84-B3ED-FE1E51633590}" type="pres">
      <dgm:prSet presAssocID="{3C54AFD8-630A-4449-B425-CF005E996D67}" presName="spaceRect" presStyleCnt="0"/>
      <dgm:spPr/>
    </dgm:pt>
    <dgm:pt modelId="{6D91B270-ED4F-421E-A36C-956EC86EEB50}" type="pres">
      <dgm:prSet presAssocID="{3C54AFD8-630A-4449-B425-CF005E996D67}" presName="parTx" presStyleLbl="revTx" presStyleIdx="1" presStyleCnt="7">
        <dgm:presLayoutVars>
          <dgm:chMax val="0"/>
          <dgm:chPref val="0"/>
        </dgm:presLayoutVars>
      </dgm:prSet>
      <dgm:spPr/>
    </dgm:pt>
    <dgm:pt modelId="{218A62CF-F788-4B0B-B071-F08F4E3CB5A7}" type="pres">
      <dgm:prSet presAssocID="{3E931950-0889-45AE-B161-AD512A372B3E}" presName="sibTrans" presStyleCnt="0"/>
      <dgm:spPr/>
    </dgm:pt>
    <dgm:pt modelId="{57A4510E-4ED9-4241-A9B7-A0B30B867F7C}" type="pres">
      <dgm:prSet presAssocID="{405E9EF3-1BEF-4AF7-8AE8-1A7D6A45E281}" presName="compNode" presStyleCnt="0"/>
      <dgm:spPr/>
    </dgm:pt>
    <dgm:pt modelId="{F58E7D14-B736-4CC8-BDD7-9DC8E4A07F2D}" type="pres">
      <dgm:prSet presAssocID="{405E9EF3-1BEF-4AF7-8AE8-1A7D6A45E281}" presName="bgRect" presStyleLbl="bgShp" presStyleIdx="2" presStyleCnt="7"/>
      <dgm:spPr/>
    </dgm:pt>
    <dgm:pt modelId="{53F32512-14B4-4844-AE2F-66A972BC2B59}" type="pres">
      <dgm:prSet presAssocID="{405E9EF3-1BEF-4AF7-8AE8-1A7D6A45E28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BC65579-B616-432F-884C-F829607F3E5E}" type="pres">
      <dgm:prSet presAssocID="{405E9EF3-1BEF-4AF7-8AE8-1A7D6A45E281}" presName="spaceRect" presStyleCnt="0"/>
      <dgm:spPr/>
    </dgm:pt>
    <dgm:pt modelId="{72577680-C230-4BB9-B3D4-8B7F96645D5F}" type="pres">
      <dgm:prSet presAssocID="{405E9EF3-1BEF-4AF7-8AE8-1A7D6A45E281}" presName="parTx" presStyleLbl="revTx" presStyleIdx="2" presStyleCnt="7">
        <dgm:presLayoutVars>
          <dgm:chMax val="0"/>
          <dgm:chPref val="0"/>
        </dgm:presLayoutVars>
      </dgm:prSet>
      <dgm:spPr/>
    </dgm:pt>
    <dgm:pt modelId="{352ECD02-C2D3-4DBF-BFD0-A37CAD589846}" type="pres">
      <dgm:prSet presAssocID="{61654D1C-C448-4DB4-9236-4B5812015897}" presName="sibTrans" presStyleCnt="0"/>
      <dgm:spPr/>
    </dgm:pt>
    <dgm:pt modelId="{E4CE5A71-F525-4994-B1ED-5C7B0AEC7C57}" type="pres">
      <dgm:prSet presAssocID="{7E6F9490-E122-4BED-969D-080102C03DA3}" presName="compNode" presStyleCnt="0"/>
      <dgm:spPr/>
    </dgm:pt>
    <dgm:pt modelId="{5A2F28C3-28AD-4A55-B455-8A57CD276E41}" type="pres">
      <dgm:prSet presAssocID="{7E6F9490-E122-4BED-969D-080102C03DA3}" presName="bgRect" presStyleLbl="bgShp" presStyleIdx="3" presStyleCnt="7"/>
      <dgm:spPr/>
    </dgm:pt>
    <dgm:pt modelId="{8F4018E7-5F7F-46E3-A67E-9FF398BE889F}" type="pres">
      <dgm:prSet presAssocID="{7E6F9490-E122-4BED-969D-080102C03DA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240A308A-98D8-40E4-9811-A59018438AD6}" type="pres">
      <dgm:prSet presAssocID="{7E6F9490-E122-4BED-969D-080102C03DA3}" presName="spaceRect" presStyleCnt="0"/>
      <dgm:spPr/>
    </dgm:pt>
    <dgm:pt modelId="{E23D587A-AEE5-42B0-A6E0-4509EBC3BBF3}" type="pres">
      <dgm:prSet presAssocID="{7E6F9490-E122-4BED-969D-080102C03DA3}" presName="parTx" presStyleLbl="revTx" presStyleIdx="3" presStyleCnt="7">
        <dgm:presLayoutVars>
          <dgm:chMax val="0"/>
          <dgm:chPref val="0"/>
        </dgm:presLayoutVars>
      </dgm:prSet>
      <dgm:spPr/>
    </dgm:pt>
    <dgm:pt modelId="{8CC94594-EE3C-45BD-A187-FB16352AF2A2}" type="pres">
      <dgm:prSet presAssocID="{4C14DE74-44B7-4CAF-9804-AB7C5BF49A7B}" presName="sibTrans" presStyleCnt="0"/>
      <dgm:spPr/>
    </dgm:pt>
    <dgm:pt modelId="{7606C362-314E-474C-B2BD-8396CC2C5CA9}" type="pres">
      <dgm:prSet presAssocID="{A60CAF5C-47AE-4ECF-B143-680C25FF5C74}" presName="compNode" presStyleCnt="0"/>
      <dgm:spPr/>
    </dgm:pt>
    <dgm:pt modelId="{78A60525-869F-4938-A3E8-0CD65E7F4E72}" type="pres">
      <dgm:prSet presAssocID="{A60CAF5C-47AE-4ECF-B143-680C25FF5C74}" presName="bgRect" presStyleLbl="bgShp" presStyleIdx="4" presStyleCnt="7"/>
      <dgm:spPr/>
    </dgm:pt>
    <dgm:pt modelId="{97A7BFDC-0945-470D-B3F2-1EE74EBA881A}" type="pres">
      <dgm:prSet presAssocID="{A60CAF5C-47AE-4ECF-B143-680C25FF5C7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5737335-4A43-483D-8D79-EB0BC5797B2F}" type="pres">
      <dgm:prSet presAssocID="{A60CAF5C-47AE-4ECF-B143-680C25FF5C74}" presName="spaceRect" presStyleCnt="0"/>
      <dgm:spPr/>
    </dgm:pt>
    <dgm:pt modelId="{27CB2C5B-887D-4F9A-B474-4D46087B2284}" type="pres">
      <dgm:prSet presAssocID="{A60CAF5C-47AE-4ECF-B143-680C25FF5C74}" presName="parTx" presStyleLbl="revTx" presStyleIdx="4" presStyleCnt="7">
        <dgm:presLayoutVars>
          <dgm:chMax val="0"/>
          <dgm:chPref val="0"/>
        </dgm:presLayoutVars>
      </dgm:prSet>
      <dgm:spPr/>
    </dgm:pt>
    <dgm:pt modelId="{0BCCB89D-65DB-4A05-8087-2295CD4C5D10}" type="pres">
      <dgm:prSet presAssocID="{2F49219D-C35B-41BD-A088-CDF7D8EA65F9}" presName="sibTrans" presStyleCnt="0"/>
      <dgm:spPr/>
    </dgm:pt>
    <dgm:pt modelId="{CD191DF8-C005-4C20-82ED-BDE492952CC6}" type="pres">
      <dgm:prSet presAssocID="{C68E58AD-95FE-4CE7-B45D-092B53B84A98}" presName="compNode" presStyleCnt="0"/>
      <dgm:spPr/>
    </dgm:pt>
    <dgm:pt modelId="{84B421AE-EBAD-492C-B6FB-E4B8D015F320}" type="pres">
      <dgm:prSet presAssocID="{C68E58AD-95FE-4CE7-B45D-092B53B84A98}" presName="bgRect" presStyleLbl="bgShp" presStyleIdx="5" presStyleCnt="7"/>
      <dgm:spPr/>
    </dgm:pt>
    <dgm:pt modelId="{96C2107D-297B-47DC-901C-0D78AA8DB8B5}" type="pres">
      <dgm:prSet presAssocID="{C68E58AD-95FE-4CE7-B45D-092B53B84A9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E68395B7-CABE-4D95-B8D2-0874EDD8571E}" type="pres">
      <dgm:prSet presAssocID="{C68E58AD-95FE-4CE7-B45D-092B53B84A98}" presName="spaceRect" presStyleCnt="0"/>
      <dgm:spPr/>
    </dgm:pt>
    <dgm:pt modelId="{45A6A6A6-54AA-4390-BD35-5CB5ACB30953}" type="pres">
      <dgm:prSet presAssocID="{C68E58AD-95FE-4CE7-B45D-092B53B84A98}" presName="parTx" presStyleLbl="revTx" presStyleIdx="5" presStyleCnt="7">
        <dgm:presLayoutVars>
          <dgm:chMax val="0"/>
          <dgm:chPref val="0"/>
        </dgm:presLayoutVars>
      </dgm:prSet>
      <dgm:spPr/>
    </dgm:pt>
    <dgm:pt modelId="{08727D0D-6014-4D2D-BC9C-F2D6F6922D72}" type="pres">
      <dgm:prSet presAssocID="{F51BB4FB-AAEA-4E7A-81A1-942D7D5CF695}" presName="sibTrans" presStyleCnt="0"/>
      <dgm:spPr/>
    </dgm:pt>
    <dgm:pt modelId="{BC9DF4DE-72AA-4606-A2F2-24B98A1E18C9}" type="pres">
      <dgm:prSet presAssocID="{B699CF36-9821-4A9A-A828-D2A1A19D9D81}" presName="compNode" presStyleCnt="0"/>
      <dgm:spPr/>
    </dgm:pt>
    <dgm:pt modelId="{5E69E6D4-3EFE-4FC7-80D0-35C76F5A8946}" type="pres">
      <dgm:prSet presAssocID="{B699CF36-9821-4A9A-A828-D2A1A19D9D81}" presName="bgRect" presStyleLbl="bgShp" presStyleIdx="6" presStyleCnt="7"/>
      <dgm:spPr/>
    </dgm:pt>
    <dgm:pt modelId="{1B01BFCC-A02D-4E86-9690-4C8C71F8CD33}" type="pres">
      <dgm:prSet presAssocID="{B699CF36-9821-4A9A-A828-D2A1A19D9D8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19A12833-E0B5-4A50-8AE1-D190D56D7ABC}" type="pres">
      <dgm:prSet presAssocID="{B699CF36-9821-4A9A-A828-D2A1A19D9D81}" presName="spaceRect" presStyleCnt="0"/>
      <dgm:spPr/>
    </dgm:pt>
    <dgm:pt modelId="{6042387C-AEC6-4A5B-ABBA-038BCD531710}" type="pres">
      <dgm:prSet presAssocID="{B699CF36-9821-4A9A-A828-D2A1A19D9D8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5CCFF00-2218-4BD3-80D8-9F94EB325A83}" type="presOf" srcId="{7E6F9490-E122-4BED-969D-080102C03DA3}" destId="{E23D587A-AEE5-42B0-A6E0-4509EBC3BBF3}" srcOrd="0" destOrd="0" presId="urn:microsoft.com/office/officeart/2018/2/layout/IconVerticalSolidList"/>
    <dgm:cxn modelId="{80FC7204-0599-4E9F-AB31-535010918C00}" type="presOf" srcId="{B699CF36-9821-4A9A-A828-D2A1A19D9D81}" destId="{6042387C-AEC6-4A5B-ABBA-038BCD531710}" srcOrd="0" destOrd="0" presId="urn:microsoft.com/office/officeart/2018/2/layout/IconVerticalSolidList"/>
    <dgm:cxn modelId="{22E1141A-AA99-4CB7-80DA-E115360E37BE}" srcId="{56038D14-1FAB-4875-B31D-E15A4A31ECC1}" destId="{405E9EF3-1BEF-4AF7-8AE8-1A7D6A45E281}" srcOrd="2" destOrd="0" parTransId="{DC0FA8D6-CB9C-4A69-BF40-2F437AB615D3}" sibTransId="{61654D1C-C448-4DB4-9236-4B5812015897}"/>
    <dgm:cxn modelId="{1C0FFF29-77D9-4A05-8D54-D30F4113B8F3}" srcId="{56038D14-1FAB-4875-B31D-E15A4A31ECC1}" destId="{C68E58AD-95FE-4CE7-B45D-092B53B84A98}" srcOrd="5" destOrd="0" parTransId="{842EA16E-161A-425F-9814-553B459A521E}" sibTransId="{F51BB4FB-AAEA-4E7A-81A1-942D7D5CF695}"/>
    <dgm:cxn modelId="{ADC6EB64-8A57-4AE9-A1B6-8469B554B7A8}" srcId="{56038D14-1FAB-4875-B31D-E15A4A31ECC1}" destId="{7E6F9490-E122-4BED-969D-080102C03DA3}" srcOrd="3" destOrd="0" parTransId="{D461C46C-BD33-43AA-B007-C21DB6D04292}" sibTransId="{4C14DE74-44B7-4CAF-9804-AB7C5BF49A7B}"/>
    <dgm:cxn modelId="{11F33745-705D-435B-B16E-7DAFF2CD86A8}" srcId="{56038D14-1FAB-4875-B31D-E15A4A31ECC1}" destId="{A60CAF5C-47AE-4ECF-B143-680C25FF5C74}" srcOrd="4" destOrd="0" parTransId="{C63C6DB4-C016-4BE0-86D0-10EF79126029}" sibTransId="{2F49219D-C35B-41BD-A088-CDF7D8EA65F9}"/>
    <dgm:cxn modelId="{F8FA5F67-C751-4C5E-9FEF-8CF61446A776}" type="presOf" srcId="{405E9EF3-1BEF-4AF7-8AE8-1A7D6A45E281}" destId="{72577680-C230-4BB9-B3D4-8B7F96645D5F}" srcOrd="0" destOrd="0" presId="urn:microsoft.com/office/officeart/2018/2/layout/IconVerticalSolidList"/>
    <dgm:cxn modelId="{FE6BF074-22F5-4167-92F3-C739AF588F9A}" type="presOf" srcId="{A60CAF5C-47AE-4ECF-B143-680C25FF5C74}" destId="{27CB2C5B-887D-4F9A-B474-4D46087B2284}" srcOrd="0" destOrd="0" presId="urn:microsoft.com/office/officeart/2018/2/layout/IconVerticalSolidList"/>
    <dgm:cxn modelId="{C3EBB658-DAD4-4333-B626-8861DFACD99F}" type="presOf" srcId="{3C54AFD8-630A-4449-B425-CF005E996D67}" destId="{6D91B270-ED4F-421E-A36C-956EC86EEB50}" srcOrd="0" destOrd="0" presId="urn:microsoft.com/office/officeart/2018/2/layout/IconVerticalSolidList"/>
    <dgm:cxn modelId="{CA527886-1560-44CA-96FB-014309E625F8}" srcId="{56038D14-1FAB-4875-B31D-E15A4A31ECC1}" destId="{3C54AFD8-630A-4449-B425-CF005E996D67}" srcOrd="1" destOrd="0" parTransId="{7C7BE2E3-0690-4BE6-8412-8BA98BE83828}" sibTransId="{3E931950-0889-45AE-B161-AD512A372B3E}"/>
    <dgm:cxn modelId="{F393558D-5F47-483D-937A-988B5F86621C}" srcId="{56038D14-1FAB-4875-B31D-E15A4A31ECC1}" destId="{4091C950-8858-42DB-931D-BBD692861AC0}" srcOrd="0" destOrd="0" parTransId="{93997945-B272-465E-BD11-CAE56F202EF3}" sibTransId="{D8A19C98-4B15-46B4-8276-CEF108E380FB}"/>
    <dgm:cxn modelId="{5C1E859F-6594-42C3-9D58-0C2843AE954E}" type="presOf" srcId="{C68E58AD-95FE-4CE7-B45D-092B53B84A98}" destId="{45A6A6A6-54AA-4390-BD35-5CB5ACB30953}" srcOrd="0" destOrd="0" presId="urn:microsoft.com/office/officeart/2018/2/layout/IconVerticalSolidList"/>
    <dgm:cxn modelId="{E6AFF9D2-A2E4-4CA6-A152-4E69B7681901}" srcId="{56038D14-1FAB-4875-B31D-E15A4A31ECC1}" destId="{B699CF36-9821-4A9A-A828-D2A1A19D9D81}" srcOrd="6" destOrd="0" parTransId="{D1B5AEA1-938D-4138-A7B6-97F81C215678}" sibTransId="{BD678AAA-4715-42FF-8A85-09622A8684C1}"/>
    <dgm:cxn modelId="{3D1B5FDA-A165-48ED-BE4F-670BB6842F13}" type="presOf" srcId="{4091C950-8858-42DB-931D-BBD692861AC0}" destId="{DFFC6AB0-464E-4F29-92AC-CADF884B18B7}" srcOrd="0" destOrd="0" presId="urn:microsoft.com/office/officeart/2018/2/layout/IconVerticalSolidList"/>
    <dgm:cxn modelId="{043E32E8-2F1C-4AEA-B721-2CD2B74F00F5}" type="presOf" srcId="{56038D14-1FAB-4875-B31D-E15A4A31ECC1}" destId="{C665A7CA-28D9-49FD-B524-7D77AB768F96}" srcOrd="0" destOrd="0" presId="urn:microsoft.com/office/officeart/2018/2/layout/IconVerticalSolidList"/>
    <dgm:cxn modelId="{F51FC852-BCF5-45BE-9614-CECADF35B284}" type="presParOf" srcId="{C665A7CA-28D9-49FD-B524-7D77AB768F96}" destId="{CA9F2FCC-8737-494D-A103-6536E3340070}" srcOrd="0" destOrd="0" presId="urn:microsoft.com/office/officeart/2018/2/layout/IconVerticalSolidList"/>
    <dgm:cxn modelId="{1A2130F7-29D8-49C6-83D8-3BCE2FD79ADA}" type="presParOf" srcId="{CA9F2FCC-8737-494D-A103-6536E3340070}" destId="{B30E9E40-03D5-4FAE-8BD5-C2169E6CBEAB}" srcOrd="0" destOrd="0" presId="urn:microsoft.com/office/officeart/2018/2/layout/IconVerticalSolidList"/>
    <dgm:cxn modelId="{3C06E872-F9AB-49B7-98DF-32A6C4712F94}" type="presParOf" srcId="{CA9F2FCC-8737-494D-A103-6536E3340070}" destId="{D78A55A9-F787-4820-A13B-18B0B1307637}" srcOrd="1" destOrd="0" presId="urn:microsoft.com/office/officeart/2018/2/layout/IconVerticalSolidList"/>
    <dgm:cxn modelId="{88B58E38-FD2F-4B66-9A08-75CB947DC12D}" type="presParOf" srcId="{CA9F2FCC-8737-494D-A103-6536E3340070}" destId="{E9B6EB39-4122-4709-AB28-6AEE6A88FAEE}" srcOrd="2" destOrd="0" presId="urn:microsoft.com/office/officeart/2018/2/layout/IconVerticalSolidList"/>
    <dgm:cxn modelId="{DFC9FFC5-51A7-403E-8178-72EAEB2BFDD6}" type="presParOf" srcId="{CA9F2FCC-8737-494D-A103-6536E3340070}" destId="{DFFC6AB0-464E-4F29-92AC-CADF884B18B7}" srcOrd="3" destOrd="0" presId="urn:microsoft.com/office/officeart/2018/2/layout/IconVerticalSolidList"/>
    <dgm:cxn modelId="{1AAEA84D-279E-486E-A828-75F150F9E912}" type="presParOf" srcId="{C665A7CA-28D9-49FD-B524-7D77AB768F96}" destId="{30D972B7-D1CB-41C9-8CEA-E1993C932040}" srcOrd="1" destOrd="0" presId="urn:microsoft.com/office/officeart/2018/2/layout/IconVerticalSolidList"/>
    <dgm:cxn modelId="{8CE50A25-C449-4FEF-8D6B-AC75D934736C}" type="presParOf" srcId="{C665A7CA-28D9-49FD-B524-7D77AB768F96}" destId="{5E245D9E-8B66-449A-BC88-4A53FB8BE1A5}" srcOrd="2" destOrd="0" presId="urn:microsoft.com/office/officeart/2018/2/layout/IconVerticalSolidList"/>
    <dgm:cxn modelId="{D98823DB-E5D0-4D2B-85C7-B6BA182FFA3A}" type="presParOf" srcId="{5E245D9E-8B66-449A-BC88-4A53FB8BE1A5}" destId="{753CEBDD-D0E2-4EED-8231-1AB3C03EB4D7}" srcOrd="0" destOrd="0" presId="urn:microsoft.com/office/officeart/2018/2/layout/IconVerticalSolidList"/>
    <dgm:cxn modelId="{18199009-CD75-44D6-9F0D-2220B82B81EE}" type="presParOf" srcId="{5E245D9E-8B66-449A-BC88-4A53FB8BE1A5}" destId="{CECCCD96-7CFC-4465-8CCE-1E33E601C736}" srcOrd="1" destOrd="0" presId="urn:microsoft.com/office/officeart/2018/2/layout/IconVerticalSolidList"/>
    <dgm:cxn modelId="{B6CAD134-9016-4DE8-B74C-254257C65D15}" type="presParOf" srcId="{5E245D9E-8B66-449A-BC88-4A53FB8BE1A5}" destId="{FC9067BF-7A79-4F84-B3ED-FE1E51633590}" srcOrd="2" destOrd="0" presId="urn:microsoft.com/office/officeart/2018/2/layout/IconVerticalSolidList"/>
    <dgm:cxn modelId="{C0B2F9A2-74EF-4F93-B215-BA412F96D98C}" type="presParOf" srcId="{5E245D9E-8B66-449A-BC88-4A53FB8BE1A5}" destId="{6D91B270-ED4F-421E-A36C-956EC86EEB50}" srcOrd="3" destOrd="0" presId="urn:microsoft.com/office/officeart/2018/2/layout/IconVerticalSolidList"/>
    <dgm:cxn modelId="{BE731415-AC9A-4F7C-93F0-4FB92C0BD79A}" type="presParOf" srcId="{C665A7CA-28D9-49FD-B524-7D77AB768F96}" destId="{218A62CF-F788-4B0B-B071-F08F4E3CB5A7}" srcOrd="3" destOrd="0" presId="urn:microsoft.com/office/officeart/2018/2/layout/IconVerticalSolidList"/>
    <dgm:cxn modelId="{EA7F2702-22BC-4F25-A49C-FF8E5819568C}" type="presParOf" srcId="{C665A7CA-28D9-49FD-B524-7D77AB768F96}" destId="{57A4510E-4ED9-4241-A9B7-A0B30B867F7C}" srcOrd="4" destOrd="0" presId="urn:microsoft.com/office/officeart/2018/2/layout/IconVerticalSolidList"/>
    <dgm:cxn modelId="{373483B5-0BC5-4729-9D4A-BB7E14EC3D4A}" type="presParOf" srcId="{57A4510E-4ED9-4241-A9B7-A0B30B867F7C}" destId="{F58E7D14-B736-4CC8-BDD7-9DC8E4A07F2D}" srcOrd="0" destOrd="0" presId="urn:microsoft.com/office/officeart/2018/2/layout/IconVerticalSolidList"/>
    <dgm:cxn modelId="{D70F5CFF-839C-46A1-BFC2-1CE54EF8B086}" type="presParOf" srcId="{57A4510E-4ED9-4241-A9B7-A0B30B867F7C}" destId="{53F32512-14B4-4844-AE2F-66A972BC2B59}" srcOrd="1" destOrd="0" presId="urn:microsoft.com/office/officeart/2018/2/layout/IconVerticalSolidList"/>
    <dgm:cxn modelId="{BF3AACFD-577F-4256-9989-81B64D1F12DB}" type="presParOf" srcId="{57A4510E-4ED9-4241-A9B7-A0B30B867F7C}" destId="{CBC65579-B616-432F-884C-F829607F3E5E}" srcOrd="2" destOrd="0" presId="urn:microsoft.com/office/officeart/2018/2/layout/IconVerticalSolidList"/>
    <dgm:cxn modelId="{ED3F6B3D-A4E1-48D0-A934-9C780F315E9D}" type="presParOf" srcId="{57A4510E-4ED9-4241-A9B7-A0B30B867F7C}" destId="{72577680-C230-4BB9-B3D4-8B7F96645D5F}" srcOrd="3" destOrd="0" presId="urn:microsoft.com/office/officeart/2018/2/layout/IconVerticalSolidList"/>
    <dgm:cxn modelId="{802A924D-661A-4FB8-A887-1D130762625E}" type="presParOf" srcId="{C665A7CA-28D9-49FD-B524-7D77AB768F96}" destId="{352ECD02-C2D3-4DBF-BFD0-A37CAD589846}" srcOrd="5" destOrd="0" presId="urn:microsoft.com/office/officeart/2018/2/layout/IconVerticalSolidList"/>
    <dgm:cxn modelId="{E2F3348F-2D22-4E11-8575-D6F8A2A9BC47}" type="presParOf" srcId="{C665A7CA-28D9-49FD-B524-7D77AB768F96}" destId="{E4CE5A71-F525-4994-B1ED-5C7B0AEC7C57}" srcOrd="6" destOrd="0" presId="urn:microsoft.com/office/officeart/2018/2/layout/IconVerticalSolidList"/>
    <dgm:cxn modelId="{0EC801BD-E808-4F5E-963C-3C195591EEDD}" type="presParOf" srcId="{E4CE5A71-F525-4994-B1ED-5C7B0AEC7C57}" destId="{5A2F28C3-28AD-4A55-B455-8A57CD276E41}" srcOrd="0" destOrd="0" presId="urn:microsoft.com/office/officeart/2018/2/layout/IconVerticalSolidList"/>
    <dgm:cxn modelId="{CA59F429-FEF3-4B4B-80C8-4BC776F38147}" type="presParOf" srcId="{E4CE5A71-F525-4994-B1ED-5C7B0AEC7C57}" destId="{8F4018E7-5F7F-46E3-A67E-9FF398BE889F}" srcOrd="1" destOrd="0" presId="urn:microsoft.com/office/officeart/2018/2/layout/IconVerticalSolidList"/>
    <dgm:cxn modelId="{DE53751C-58D2-4E09-89DE-A61D8CA7C26D}" type="presParOf" srcId="{E4CE5A71-F525-4994-B1ED-5C7B0AEC7C57}" destId="{240A308A-98D8-40E4-9811-A59018438AD6}" srcOrd="2" destOrd="0" presId="urn:microsoft.com/office/officeart/2018/2/layout/IconVerticalSolidList"/>
    <dgm:cxn modelId="{D7AF92F8-E0B0-4D31-90CD-E88D2BCEC91F}" type="presParOf" srcId="{E4CE5A71-F525-4994-B1ED-5C7B0AEC7C57}" destId="{E23D587A-AEE5-42B0-A6E0-4509EBC3BBF3}" srcOrd="3" destOrd="0" presId="urn:microsoft.com/office/officeart/2018/2/layout/IconVerticalSolidList"/>
    <dgm:cxn modelId="{169697F0-35BE-4F77-866F-6914BE0B790C}" type="presParOf" srcId="{C665A7CA-28D9-49FD-B524-7D77AB768F96}" destId="{8CC94594-EE3C-45BD-A187-FB16352AF2A2}" srcOrd="7" destOrd="0" presId="urn:microsoft.com/office/officeart/2018/2/layout/IconVerticalSolidList"/>
    <dgm:cxn modelId="{0ADE61E0-F33E-4D2E-A82E-7300C7E4C085}" type="presParOf" srcId="{C665A7CA-28D9-49FD-B524-7D77AB768F96}" destId="{7606C362-314E-474C-B2BD-8396CC2C5CA9}" srcOrd="8" destOrd="0" presId="urn:microsoft.com/office/officeart/2018/2/layout/IconVerticalSolidList"/>
    <dgm:cxn modelId="{3B1B37B4-DA03-4308-8E0E-B716844F5652}" type="presParOf" srcId="{7606C362-314E-474C-B2BD-8396CC2C5CA9}" destId="{78A60525-869F-4938-A3E8-0CD65E7F4E72}" srcOrd="0" destOrd="0" presId="urn:microsoft.com/office/officeart/2018/2/layout/IconVerticalSolidList"/>
    <dgm:cxn modelId="{88C1812A-D2CB-4C28-ABC8-CDBA3B77068F}" type="presParOf" srcId="{7606C362-314E-474C-B2BD-8396CC2C5CA9}" destId="{97A7BFDC-0945-470D-B3F2-1EE74EBA881A}" srcOrd="1" destOrd="0" presId="urn:microsoft.com/office/officeart/2018/2/layout/IconVerticalSolidList"/>
    <dgm:cxn modelId="{3D4EAB04-C059-4435-929C-0CF6CEC3DB1E}" type="presParOf" srcId="{7606C362-314E-474C-B2BD-8396CC2C5CA9}" destId="{C5737335-4A43-483D-8D79-EB0BC5797B2F}" srcOrd="2" destOrd="0" presId="urn:microsoft.com/office/officeart/2018/2/layout/IconVerticalSolidList"/>
    <dgm:cxn modelId="{6068993E-9E4E-4D36-9EE7-86A50B361CD1}" type="presParOf" srcId="{7606C362-314E-474C-B2BD-8396CC2C5CA9}" destId="{27CB2C5B-887D-4F9A-B474-4D46087B2284}" srcOrd="3" destOrd="0" presId="urn:microsoft.com/office/officeart/2018/2/layout/IconVerticalSolidList"/>
    <dgm:cxn modelId="{E462BF07-E328-47BE-B98B-C61F641B9950}" type="presParOf" srcId="{C665A7CA-28D9-49FD-B524-7D77AB768F96}" destId="{0BCCB89D-65DB-4A05-8087-2295CD4C5D10}" srcOrd="9" destOrd="0" presId="urn:microsoft.com/office/officeart/2018/2/layout/IconVerticalSolidList"/>
    <dgm:cxn modelId="{AF564C34-2F83-4D15-8CCB-D384112BA232}" type="presParOf" srcId="{C665A7CA-28D9-49FD-B524-7D77AB768F96}" destId="{CD191DF8-C005-4C20-82ED-BDE492952CC6}" srcOrd="10" destOrd="0" presId="urn:microsoft.com/office/officeart/2018/2/layout/IconVerticalSolidList"/>
    <dgm:cxn modelId="{BFD739BC-9CBD-4775-9D36-975FD19DBD57}" type="presParOf" srcId="{CD191DF8-C005-4C20-82ED-BDE492952CC6}" destId="{84B421AE-EBAD-492C-B6FB-E4B8D015F320}" srcOrd="0" destOrd="0" presId="urn:microsoft.com/office/officeart/2018/2/layout/IconVerticalSolidList"/>
    <dgm:cxn modelId="{AA3FDA05-E356-4E3A-9ACA-968FA35E66C4}" type="presParOf" srcId="{CD191DF8-C005-4C20-82ED-BDE492952CC6}" destId="{96C2107D-297B-47DC-901C-0D78AA8DB8B5}" srcOrd="1" destOrd="0" presId="urn:microsoft.com/office/officeart/2018/2/layout/IconVerticalSolidList"/>
    <dgm:cxn modelId="{DCA2BDC5-7B10-4254-A433-7128F60AA961}" type="presParOf" srcId="{CD191DF8-C005-4C20-82ED-BDE492952CC6}" destId="{E68395B7-CABE-4D95-B8D2-0874EDD8571E}" srcOrd="2" destOrd="0" presId="urn:microsoft.com/office/officeart/2018/2/layout/IconVerticalSolidList"/>
    <dgm:cxn modelId="{F83EF6EB-566B-4E83-A41E-22EEDC2E15A3}" type="presParOf" srcId="{CD191DF8-C005-4C20-82ED-BDE492952CC6}" destId="{45A6A6A6-54AA-4390-BD35-5CB5ACB30953}" srcOrd="3" destOrd="0" presId="urn:microsoft.com/office/officeart/2018/2/layout/IconVerticalSolidList"/>
    <dgm:cxn modelId="{13736423-7BA6-4897-9B09-A4B309BC48AF}" type="presParOf" srcId="{C665A7CA-28D9-49FD-B524-7D77AB768F96}" destId="{08727D0D-6014-4D2D-BC9C-F2D6F6922D72}" srcOrd="11" destOrd="0" presId="urn:microsoft.com/office/officeart/2018/2/layout/IconVerticalSolidList"/>
    <dgm:cxn modelId="{3C1D4404-46B6-424E-AFE8-CAD4247962FB}" type="presParOf" srcId="{C665A7CA-28D9-49FD-B524-7D77AB768F96}" destId="{BC9DF4DE-72AA-4606-A2F2-24B98A1E18C9}" srcOrd="12" destOrd="0" presId="urn:microsoft.com/office/officeart/2018/2/layout/IconVerticalSolidList"/>
    <dgm:cxn modelId="{17D16E7F-C1B9-4F2B-84DD-DF3D2E4D64D8}" type="presParOf" srcId="{BC9DF4DE-72AA-4606-A2F2-24B98A1E18C9}" destId="{5E69E6D4-3EFE-4FC7-80D0-35C76F5A8946}" srcOrd="0" destOrd="0" presId="urn:microsoft.com/office/officeart/2018/2/layout/IconVerticalSolidList"/>
    <dgm:cxn modelId="{6CE5AF02-B73E-4193-A3C6-0CA8C16D40BF}" type="presParOf" srcId="{BC9DF4DE-72AA-4606-A2F2-24B98A1E18C9}" destId="{1B01BFCC-A02D-4E86-9690-4C8C71F8CD33}" srcOrd="1" destOrd="0" presId="urn:microsoft.com/office/officeart/2018/2/layout/IconVerticalSolidList"/>
    <dgm:cxn modelId="{7818D2ED-97E2-4027-8F0D-A5E33F0CB880}" type="presParOf" srcId="{BC9DF4DE-72AA-4606-A2F2-24B98A1E18C9}" destId="{19A12833-E0B5-4A50-8AE1-D190D56D7ABC}" srcOrd="2" destOrd="0" presId="urn:microsoft.com/office/officeart/2018/2/layout/IconVerticalSolidList"/>
    <dgm:cxn modelId="{6477F902-B086-4456-8646-D26325D45222}" type="presParOf" srcId="{BC9DF4DE-72AA-4606-A2F2-24B98A1E18C9}" destId="{6042387C-AEC6-4A5B-ABBA-038BCD5317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9ECC00-C067-4388-AACC-A8A5D34296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F6346AA-C67E-4D91-A3FF-49CA215AD70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Purpose</a:t>
          </a:r>
          <a:r>
            <a:rPr lang="en-GB"/>
            <a:t>: A useful decision-making tool to help you identify the following for your organisation. </a:t>
          </a:r>
          <a:endParaRPr lang="en-US"/>
        </a:p>
      </dgm:t>
    </dgm:pt>
    <dgm:pt modelId="{EEA0C4D2-55C8-49E7-A0BC-C1229DBDCB5E}" type="parTrans" cxnId="{81743307-7074-458B-BAD9-D26D01A21D2C}">
      <dgm:prSet/>
      <dgm:spPr/>
      <dgm:t>
        <a:bodyPr/>
        <a:lstStyle/>
        <a:p>
          <a:endParaRPr lang="en-US"/>
        </a:p>
      </dgm:t>
    </dgm:pt>
    <dgm:pt modelId="{EB5F2B13-A497-438D-9AE7-10E4719166A6}" type="sibTrans" cxnId="{81743307-7074-458B-BAD9-D26D01A21D2C}">
      <dgm:prSet/>
      <dgm:spPr/>
      <dgm:t>
        <a:bodyPr/>
        <a:lstStyle/>
        <a:p>
          <a:endParaRPr lang="en-US"/>
        </a:p>
      </dgm:t>
    </dgm:pt>
    <dgm:pt modelId="{07C0CEA6-F2F4-48AD-BC97-D1DD1986291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S</a:t>
          </a:r>
          <a:r>
            <a:rPr lang="en-GB" i="0" dirty="0"/>
            <a:t>trengths</a:t>
          </a:r>
          <a:endParaRPr lang="en-US" dirty="0"/>
        </a:p>
      </dgm:t>
    </dgm:pt>
    <dgm:pt modelId="{128DD1AE-62B6-480F-A5C3-61AF9738E3B5}" type="parTrans" cxnId="{3CE19BB8-2CEF-4F12-AD09-B2BF68F20349}">
      <dgm:prSet/>
      <dgm:spPr/>
      <dgm:t>
        <a:bodyPr/>
        <a:lstStyle/>
        <a:p>
          <a:endParaRPr lang="en-US"/>
        </a:p>
      </dgm:t>
    </dgm:pt>
    <dgm:pt modelId="{B31CD0EE-3ADE-49C8-A3C2-B4D07770B118}" type="sibTrans" cxnId="{3CE19BB8-2CEF-4F12-AD09-B2BF68F20349}">
      <dgm:prSet/>
      <dgm:spPr/>
      <dgm:t>
        <a:bodyPr/>
        <a:lstStyle/>
        <a:p>
          <a:endParaRPr lang="en-US"/>
        </a:p>
      </dgm:t>
    </dgm:pt>
    <dgm:pt modelId="{C67DFF4B-A795-4D84-85F3-9C64A89D68B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W</a:t>
          </a:r>
          <a:r>
            <a:rPr lang="en-GB" i="0" dirty="0"/>
            <a:t>eaknesses</a:t>
          </a:r>
          <a:endParaRPr lang="en-US" dirty="0"/>
        </a:p>
      </dgm:t>
    </dgm:pt>
    <dgm:pt modelId="{4E5C3EEE-FF6B-4879-944B-D2437B630532}" type="parTrans" cxnId="{480F5F01-CA39-4150-85EA-0F0E4E1B35CE}">
      <dgm:prSet/>
      <dgm:spPr/>
      <dgm:t>
        <a:bodyPr/>
        <a:lstStyle/>
        <a:p>
          <a:endParaRPr lang="en-US"/>
        </a:p>
      </dgm:t>
    </dgm:pt>
    <dgm:pt modelId="{D0990BDD-454A-4136-B323-33630AFA349C}" type="sibTrans" cxnId="{480F5F01-CA39-4150-85EA-0F0E4E1B35CE}">
      <dgm:prSet/>
      <dgm:spPr/>
      <dgm:t>
        <a:bodyPr/>
        <a:lstStyle/>
        <a:p>
          <a:endParaRPr lang="en-US"/>
        </a:p>
      </dgm:t>
    </dgm:pt>
    <dgm:pt modelId="{B4086460-206E-4284-A599-5816F677291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O</a:t>
          </a:r>
          <a:r>
            <a:rPr lang="en-GB" i="0" dirty="0"/>
            <a:t>pportunities</a:t>
          </a:r>
          <a:endParaRPr lang="en-US" dirty="0"/>
        </a:p>
      </dgm:t>
    </dgm:pt>
    <dgm:pt modelId="{B5583112-4520-449C-82A9-A309DA629381}" type="parTrans" cxnId="{08E57D18-1C03-455D-81D8-611EB38C366B}">
      <dgm:prSet/>
      <dgm:spPr/>
      <dgm:t>
        <a:bodyPr/>
        <a:lstStyle/>
        <a:p>
          <a:endParaRPr lang="en-US"/>
        </a:p>
      </dgm:t>
    </dgm:pt>
    <dgm:pt modelId="{8E592F22-3F21-4CC0-9F80-9D349924EA33}" type="sibTrans" cxnId="{08E57D18-1C03-455D-81D8-611EB38C366B}">
      <dgm:prSet/>
      <dgm:spPr/>
      <dgm:t>
        <a:bodyPr/>
        <a:lstStyle/>
        <a:p>
          <a:endParaRPr lang="en-US"/>
        </a:p>
      </dgm:t>
    </dgm:pt>
    <dgm:pt modelId="{067B37AE-103D-4003-B80F-BB81E09514E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T</a:t>
          </a:r>
          <a:r>
            <a:rPr lang="en-GB" dirty="0"/>
            <a:t>hreats</a:t>
          </a:r>
          <a:endParaRPr lang="en-US" dirty="0"/>
        </a:p>
      </dgm:t>
    </dgm:pt>
    <dgm:pt modelId="{38029E28-E689-44F1-B33D-E7875BA57990}" type="parTrans" cxnId="{5F103B7E-47A8-40CE-BAF8-3E7DA1AFAA37}">
      <dgm:prSet/>
      <dgm:spPr/>
      <dgm:t>
        <a:bodyPr/>
        <a:lstStyle/>
        <a:p>
          <a:endParaRPr lang="en-US"/>
        </a:p>
      </dgm:t>
    </dgm:pt>
    <dgm:pt modelId="{AF4815FD-19DF-4AEA-8D59-5FCD5279ADFF}" type="sibTrans" cxnId="{5F103B7E-47A8-40CE-BAF8-3E7DA1AFAA37}">
      <dgm:prSet/>
      <dgm:spPr/>
      <dgm:t>
        <a:bodyPr/>
        <a:lstStyle/>
        <a:p>
          <a:endParaRPr lang="en-US"/>
        </a:p>
      </dgm:t>
    </dgm:pt>
    <dgm:pt modelId="{FB7CFEF2-45BE-4944-8386-6703F0F6A7B0}" type="pres">
      <dgm:prSet presAssocID="{159ECC00-C067-4388-AACC-A8A5D342965A}" presName="root" presStyleCnt="0">
        <dgm:presLayoutVars>
          <dgm:dir/>
          <dgm:resizeHandles val="exact"/>
        </dgm:presLayoutVars>
      </dgm:prSet>
      <dgm:spPr/>
    </dgm:pt>
    <dgm:pt modelId="{CA9C22BE-7C20-4B9A-8439-59666FAAED20}" type="pres">
      <dgm:prSet presAssocID="{5F6346AA-C67E-4D91-A3FF-49CA215AD70F}" presName="compNode" presStyleCnt="0"/>
      <dgm:spPr/>
    </dgm:pt>
    <dgm:pt modelId="{5D4442A1-2EA2-4E59-8B70-9353BD4073FF}" type="pres">
      <dgm:prSet presAssocID="{5F6346AA-C67E-4D91-A3FF-49CA215AD70F}" presName="bgRect" presStyleLbl="bgShp" presStyleIdx="0" presStyleCnt="5"/>
      <dgm:spPr/>
    </dgm:pt>
    <dgm:pt modelId="{74DF0AAE-63BE-4F9A-92BC-071CAAF8E055}" type="pres">
      <dgm:prSet presAssocID="{5F6346AA-C67E-4D91-A3FF-49CA215AD70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E140D7C-A2AE-426B-822A-3DF05980DA3E}" type="pres">
      <dgm:prSet presAssocID="{5F6346AA-C67E-4D91-A3FF-49CA215AD70F}" presName="spaceRect" presStyleCnt="0"/>
      <dgm:spPr/>
    </dgm:pt>
    <dgm:pt modelId="{8979E675-1206-4371-BE16-11160918E7C8}" type="pres">
      <dgm:prSet presAssocID="{5F6346AA-C67E-4D91-A3FF-49CA215AD70F}" presName="parTx" presStyleLbl="revTx" presStyleIdx="0" presStyleCnt="5">
        <dgm:presLayoutVars>
          <dgm:chMax val="0"/>
          <dgm:chPref val="0"/>
        </dgm:presLayoutVars>
      </dgm:prSet>
      <dgm:spPr/>
    </dgm:pt>
    <dgm:pt modelId="{12D941D2-631A-41BB-AF60-9907FD61518E}" type="pres">
      <dgm:prSet presAssocID="{EB5F2B13-A497-438D-9AE7-10E4719166A6}" presName="sibTrans" presStyleCnt="0"/>
      <dgm:spPr/>
    </dgm:pt>
    <dgm:pt modelId="{A85843AC-0E31-45AC-BE9E-F62C1C8F4F86}" type="pres">
      <dgm:prSet presAssocID="{07C0CEA6-F2F4-48AD-BC97-D1DD19862916}" presName="compNode" presStyleCnt="0"/>
      <dgm:spPr/>
    </dgm:pt>
    <dgm:pt modelId="{4E69CEEF-D39A-4FF8-A7D7-78BC50266C30}" type="pres">
      <dgm:prSet presAssocID="{07C0CEA6-F2F4-48AD-BC97-D1DD19862916}" presName="bgRect" presStyleLbl="bgShp" presStyleIdx="1" presStyleCnt="5"/>
      <dgm:spPr/>
    </dgm:pt>
    <dgm:pt modelId="{A5D9BB11-C537-410A-8778-BF77A4BBC575}" type="pres">
      <dgm:prSet presAssocID="{07C0CEA6-F2F4-48AD-BC97-D1DD1986291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F6959FA1-C04B-4E80-899C-5A2935D40B2B}" type="pres">
      <dgm:prSet presAssocID="{07C0CEA6-F2F4-48AD-BC97-D1DD19862916}" presName="spaceRect" presStyleCnt="0"/>
      <dgm:spPr/>
    </dgm:pt>
    <dgm:pt modelId="{19849517-28C2-400E-A0DF-BD95C6B9CCC8}" type="pres">
      <dgm:prSet presAssocID="{07C0CEA6-F2F4-48AD-BC97-D1DD19862916}" presName="parTx" presStyleLbl="revTx" presStyleIdx="1" presStyleCnt="5">
        <dgm:presLayoutVars>
          <dgm:chMax val="0"/>
          <dgm:chPref val="0"/>
        </dgm:presLayoutVars>
      </dgm:prSet>
      <dgm:spPr/>
    </dgm:pt>
    <dgm:pt modelId="{E2FB376F-0FB1-49C0-A96B-B1E0E5F6E670}" type="pres">
      <dgm:prSet presAssocID="{B31CD0EE-3ADE-49C8-A3C2-B4D07770B118}" presName="sibTrans" presStyleCnt="0"/>
      <dgm:spPr/>
    </dgm:pt>
    <dgm:pt modelId="{11536D97-A142-4BA0-AF1E-87950EF65CF7}" type="pres">
      <dgm:prSet presAssocID="{C67DFF4B-A795-4D84-85F3-9C64A89D68BA}" presName="compNode" presStyleCnt="0"/>
      <dgm:spPr/>
    </dgm:pt>
    <dgm:pt modelId="{82A2C369-C033-475D-BCC4-ED3494D99B9D}" type="pres">
      <dgm:prSet presAssocID="{C67DFF4B-A795-4D84-85F3-9C64A89D68BA}" presName="bgRect" presStyleLbl="bgShp" presStyleIdx="2" presStyleCnt="5"/>
      <dgm:spPr/>
    </dgm:pt>
    <dgm:pt modelId="{541B543B-4B9D-4586-B94B-946E9EF5E9BA}" type="pres">
      <dgm:prSet presAssocID="{C67DFF4B-A795-4D84-85F3-9C64A89D68B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9CA5205A-6BA5-4926-A037-7801D5EA4BFC}" type="pres">
      <dgm:prSet presAssocID="{C67DFF4B-A795-4D84-85F3-9C64A89D68BA}" presName="spaceRect" presStyleCnt="0"/>
      <dgm:spPr/>
    </dgm:pt>
    <dgm:pt modelId="{5BC27980-9659-44E2-AD5B-E821FF6EAC4E}" type="pres">
      <dgm:prSet presAssocID="{C67DFF4B-A795-4D84-85F3-9C64A89D68BA}" presName="parTx" presStyleLbl="revTx" presStyleIdx="2" presStyleCnt="5">
        <dgm:presLayoutVars>
          <dgm:chMax val="0"/>
          <dgm:chPref val="0"/>
        </dgm:presLayoutVars>
      </dgm:prSet>
      <dgm:spPr/>
    </dgm:pt>
    <dgm:pt modelId="{A053DF28-60AC-4627-9A19-7F62504398B0}" type="pres">
      <dgm:prSet presAssocID="{D0990BDD-454A-4136-B323-33630AFA349C}" presName="sibTrans" presStyleCnt="0"/>
      <dgm:spPr/>
    </dgm:pt>
    <dgm:pt modelId="{96889A3D-BBEB-4D99-A527-691F4E51E073}" type="pres">
      <dgm:prSet presAssocID="{B4086460-206E-4284-A599-5816F6772917}" presName="compNode" presStyleCnt="0"/>
      <dgm:spPr/>
    </dgm:pt>
    <dgm:pt modelId="{D1960B73-57D4-496E-B5DF-5E1AE0D2B116}" type="pres">
      <dgm:prSet presAssocID="{B4086460-206E-4284-A599-5816F6772917}" presName="bgRect" presStyleLbl="bgShp" presStyleIdx="3" presStyleCnt="5"/>
      <dgm:spPr/>
    </dgm:pt>
    <dgm:pt modelId="{B14FD984-15EE-4BB0-87BD-8C3795E117A0}" type="pres">
      <dgm:prSet presAssocID="{B4086460-206E-4284-A599-5816F67729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8EC3E37-8F75-41DF-9CA8-EEB78C1C668B}" type="pres">
      <dgm:prSet presAssocID="{B4086460-206E-4284-A599-5816F6772917}" presName="spaceRect" presStyleCnt="0"/>
      <dgm:spPr/>
    </dgm:pt>
    <dgm:pt modelId="{EBA31635-97E2-4173-A86F-DCAD043A3888}" type="pres">
      <dgm:prSet presAssocID="{B4086460-206E-4284-A599-5816F6772917}" presName="parTx" presStyleLbl="revTx" presStyleIdx="3" presStyleCnt="5">
        <dgm:presLayoutVars>
          <dgm:chMax val="0"/>
          <dgm:chPref val="0"/>
        </dgm:presLayoutVars>
      </dgm:prSet>
      <dgm:spPr/>
    </dgm:pt>
    <dgm:pt modelId="{6D7265A8-FAD0-462E-BE94-8CD46ABFDD23}" type="pres">
      <dgm:prSet presAssocID="{8E592F22-3F21-4CC0-9F80-9D349924EA33}" presName="sibTrans" presStyleCnt="0"/>
      <dgm:spPr/>
    </dgm:pt>
    <dgm:pt modelId="{A7921C7A-14D2-4D44-B325-8DDCFAD87921}" type="pres">
      <dgm:prSet presAssocID="{067B37AE-103D-4003-B80F-BB81E09514E5}" presName="compNode" presStyleCnt="0"/>
      <dgm:spPr/>
    </dgm:pt>
    <dgm:pt modelId="{2A561BCC-7C64-4CEE-8092-3F1A600B0B02}" type="pres">
      <dgm:prSet presAssocID="{067B37AE-103D-4003-B80F-BB81E09514E5}" presName="bgRect" presStyleLbl="bgShp" presStyleIdx="4" presStyleCnt="5"/>
      <dgm:spPr/>
    </dgm:pt>
    <dgm:pt modelId="{7119E051-025F-4E26-BFD6-2475DE1F4445}" type="pres">
      <dgm:prSet presAssocID="{067B37AE-103D-4003-B80F-BB81E09514E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7ECFD74C-FA24-41AD-B5F1-C0CA1B9350C5}" type="pres">
      <dgm:prSet presAssocID="{067B37AE-103D-4003-B80F-BB81E09514E5}" presName="spaceRect" presStyleCnt="0"/>
      <dgm:spPr/>
    </dgm:pt>
    <dgm:pt modelId="{10C42D53-090D-4885-96BA-0C245C6F1A80}" type="pres">
      <dgm:prSet presAssocID="{067B37AE-103D-4003-B80F-BB81E09514E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80F5F01-CA39-4150-85EA-0F0E4E1B35CE}" srcId="{159ECC00-C067-4388-AACC-A8A5D342965A}" destId="{C67DFF4B-A795-4D84-85F3-9C64A89D68BA}" srcOrd="2" destOrd="0" parTransId="{4E5C3EEE-FF6B-4879-944B-D2437B630532}" sibTransId="{D0990BDD-454A-4136-B323-33630AFA349C}"/>
    <dgm:cxn modelId="{81743307-7074-458B-BAD9-D26D01A21D2C}" srcId="{159ECC00-C067-4388-AACC-A8A5D342965A}" destId="{5F6346AA-C67E-4D91-A3FF-49CA215AD70F}" srcOrd="0" destOrd="0" parTransId="{EEA0C4D2-55C8-49E7-A0BC-C1229DBDCB5E}" sibTransId="{EB5F2B13-A497-438D-9AE7-10E4719166A6}"/>
    <dgm:cxn modelId="{441AE412-BBCB-440E-B751-052BC4C34194}" type="presOf" srcId="{B4086460-206E-4284-A599-5816F6772917}" destId="{EBA31635-97E2-4173-A86F-DCAD043A3888}" srcOrd="0" destOrd="0" presId="urn:microsoft.com/office/officeart/2018/2/layout/IconVerticalSolidList"/>
    <dgm:cxn modelId="{08E57D18-1C03-455D-81D8-611EB38C366B}" srcId="{159ECC00-C067-4388-AACC-A8A5D342965A}" destId="{B4086460-206E-4284-A599-5816F6772917}" srcOrd="3" destOrd="0" parTransId="{B5583112-4520-449C-82A9-A309DA629381}" sibTransId="{8E592F22-3F21-4CC0-9F80-9D349924EA33}"/>
    <dgm:cxn modelId="{4963D428-5292-4BB0-9895-449D49F39F06}" type="presOf" srcId="{07C0CEA6-F2F4-48AD-BC97-D1DD19862916}" destId="{19849517-28C2-400E-A0DF-BD95C6B9CCC8}" srcOrd="0" destOrd="0" presId="urn:microsoft.com/office/officeart/2018/2/layout/IconVerticalSolidList"/>
    <dgm:cxn modelId="{6EC03F74-19F5-4489-AED9-C3760999E517}" type="presOf" srcId="{067B37AE-103D-4003-B80F-BB81E09514E5}" destId="{10C42D53-090D-4885-96BA-0C245C6F1A80}" srcOrd="0" destOrd="0" presId="urn:microsoft.com/office/officeart/2018/2/layout/IconVerticalSolidList"/>
    <dgm:cxn modelId="{5F103B7E-47A8-40CE-BAF8-3E7DA1AFAA37}" srcId="{159ECC00-C067-4388-AACC-A8A5D342965A}" destId="{067B37AE-103D-4003-B80F-BB81E09514E5}" srcOrd="4" destOrd="0" parTransId="{38029E28-E689-44F1-B33D-E7875BA57990}" sibTransId="{AF4815FD-19DF-4AEA-8D59-5FCD5279ADFF}"/>
    <dgm:cxn modelId="{C3BBD89F-4529-4B94-94A8-911B2146558E}" type="presOf" srcId="{5F6346AA-C67E-4D91-A3FF-49CA215AD70F}" destId="{8979E675-1206-4371-BE16-11160918E7C8}" srcOrd="0" destOrd="0" presId="urn:microsoft.com/office/officeart/2018/2/layout/IconVerticalSolidList"/>
    <dgm:cxn modelId="{3CE19BB8-2CEF-4F12-AD09-B2BF68F20349}" srcId="{159ECC00-C067-4388-AACC-A8A5D342965A}" destId="{07C0CEA6-F2F4-48AD-BC97-D1DD19862916}" srcOrd="1" destOrd="0" parTransId="{128DD1AE-62B6-480F-A5C3-61AF9738E3B5}" sibTransId="{B31CD0EE-3ADE-49C8-A3C2-B4D07770B118}"/>
    <dgm:cxn modelId="{AE6854DD-D251-4FD1-8D0B-9EFEB7B15ED3}" type="presOf" srcId="{159ECC00-C067-4388-AACC-A8A5D342965A}" destId="{FB7CFEF2-45BE-4944-8386-6703F0F6A7B0}" srcOrd="0" destOrd="0" presId="urn:microsoft.com/office/officeart/2018/2/layout/IconVerticalSolidList"/>
    <dgm:cxn modelId="{127F02E4-F7F3-44BB-8674-377421012582}" type="presOf" srcId="{C67DFF4B-A795-4D84-85F3-9C64A89D68BA}" destId="{5BC27980-9659-44E2-AD5B-E821FF6EAC4E}" srcOrd="0" destOrd="0" presId="urn:microsoft.com/office/officeart/2018/2/layout/IconVerticalSolidList"/>
    <dgm:cxn modelId="{25EB2CF5-A9FB-4D05-95CB-1B0481EA5C57}" type="presParOf" srcId="{FB7CFEF2-45BE-4944-8386-6703F0F6A7B0}" destId="{CA9C22BE-7C20-4B9A-8439-59666FAAED20}" srcOrd="0" destOrd="0" presId="urn:microsoft.com/office/officeart/2018/2/layout/IconVerticalSolidList"/>
    <dgm:cxn modelId="{412D0CD7-071D-4FEA-B610-42D8D6CFE412}" type="presParOf" srcId="{CA9C22BE-7C20-4B9A-8439-59666FAAED20}" destId="{5D4442A1-2EA2-4E59-8B70-9353BD4073FF}" srcOrd="0" destOrd="0" presId="urn:microsoft.com/office/officeart/2018/2/layout/IconVerticalSolidList"/>
    <dgm:cxn modelId="{3F6996BF-5D99-4B19-BD96-3FA6C84ABFD1}" type="presParOf" srcId="{CA9C22BE-7C20-4B9A-8439-59666FAAED20}" destId="{74DF0AAE-63BE-4F9A-92BC-071CAAF8E055}" srcOrd="1" destOrd="0" presId="urn:microsoft.com/office/officeart/2018/2/layout/IconVerticalSolidList"/>
    <dgm:cxn modelId="{C7CE658E-5EB4-41D9-850C-EBA3C8956849}" type="presParOf" srcId="{CA9C22BE-7C20-4B9A-8439-59666FAAED20}" destId="{6E140D7C-A2AE-426B-822A-3DF05980DA3E}" srcOrd="2" destOrd="0" presId="urn:microsoft.com/office/officeart/2018/2/layout/IconVerticalSolidList"/>
    <dgm:cxn modelId="{1783DCD2-7950-4084-8250-FD8D4AB4E3A6}" type="presParOf" srcId="{CA9C22BE-7C20-4B9A-8439-59666FAAED20}" destId="{8979E675-1206-4371-BE16-11160918E7C8}" srcOrd="3" destOrd="0" presId="urn:microsoft.com/office/officeart/2018/2/layout/IconVerticalSolidList"/>
    <dgm:cxn modelId="{562F4744-7404-4980-A1B0-8BFF71487D3D}" type="presParOf" srcId="{FB7CFEF2-45BE-4944-8386-6703F0F6A7B0}" destId="{12D941D2-631A-41BB-AF60-9907FD61518E}" srcOrd="1" destOrd="0" presId="urn:microsoft.com/office/officeart/2018/2/layout/IconVerticalSolidList"/>
    <dgm:cxn modelId="{5C0A272E-05A2-4BB1-8CDB-DB699305F184}" type="presParOf" srcId="{FB7CFEF2-45BE-4944-8386-6703F0F6A7B0}" destId="{A85843AC-0E31-45AC-BE9E-F62C1C8F4F86}" srcOrd="2" destOrd="0" presId="urn:microsoft.com/office/officeart/2018/2/layout/IconVerticalSolidList"/>
    <dgm:cxn modelId="{EFC23E17-6DEC-40EB-8886-582B51DF2A6B}" type="presParOf" srcId="{A85843AC-0E31-45AC-BE9E-F62C1C8F4F86}" destId="{4E69CEEF-D39A-4FF8-A7D7-78BC50266C30}" srcOrd="0" destOrd="0" presId="urn:microsoft.com/office/officeart/2018/2/layout/IconVerticalSolidList"/>
    <dgm:cxn modelId="{C3574558-D382-440B-9CC2-1DA0CDB507EA}" type="presParOf" srcId="{A85843AC-0E31-45AC-BE9E-F62C1C8F4F86}" destId="{A5D9BB11-C537-410A-8778-BF77A4BBC575}" srcOrd="1" destOrd="0" presId="urn:microsoft.com/office/officeart/2018/2/layout/IconVerticalSolidList"/>
    <dgm:cxn modelId="{7DBE83D3-1A8C-4D96-B5E8-E89F037200E8}" type="presParOf" srcId="{A85843AC-0E31-45AC-BE9E-F62C1C8F4F86}" destId="{F6959FA1-C04B-4E80-899C-5A2935D40B2B}" srcOrd="2" destOrd="0" presId="urn:microsoft.com/office/officeart/2018/2/layout/IconVerticalSolidList"/>
    <dgm:cxn modelId="{161BABE1-E36A-4F63-B0D2-5D8B4BEE825C}" type="presParOf" srcId="{A85843AC-0E31-45AC-BE9E-F62C1C8F4F86}" destId="{19849517-28C2-400E-A0DF-BD95C6B9CCC8}" srcOrd="3" destOrd="0" presId="urn:microsoft.com/office/officeart/2018/2/layout/IconVerticalSolidList"/>
    <dgm:cxn modelId="{86277133-A40C-4C8E-AABD-A2A2819770CB}" type="presParOf" srcId="{FB7CFEF2-45BE-4944-8386-6703F0F6A7B0}" destId="{E2FB376F-0FB1-49C0-A96B-B1E0E5F6E670}" srcOrd="3" destOrd="0" presId="urn:microsoft.com/office/officeart/2018/2/layout/IconVerticalSolidList"/>
    <dgm:cxn modelId="{CFAF6B75-8881-4812-A069-95DAECF9EE41}" type="presParOf" srcId="{FB7CFEF2-45BE-4944-8386-6703F0F6A7B0}" destId="{11536D97-A142-4BA0-AF1E-87950EF65CF7}" srcOrd="4" destOrd="0" presId="urn:microsoft.com/office/officeart/2018/2/layout/IconVerticalSolidList"/>
    <dgm:cxn modelId="{31DB8D70-CE59-47B7-855C-985926CE1ED7}" type="presParOf" srcId="{11536D97-A142-4BA0-AF1E-87950EF65CF7}" destId="{82A2C369-C033-475D-BCC4-ED3494D99B9D}" srcOrd="0" destOrd="0" presId="urn:microsoft.com/office/officeart/2018/2/layout/IconVerticalSolidList"/>
    <dgm:cxn modelId="{DF8EF08C-D70C-47EC-B246-4214DE4C270D}" type="presParOf" srcId="{11536D97-A142-4BA0-AF1E-87950EF65CF7}" destId="{541B543B-4B9D-4586-B94B-946E9EF5E9BA}" srcOrd="1" destOrd="0" presId="urn:microsoft.com/office/officeart/2018/2/layout/IconVerticalSolidList"/>
    <dgm:cxn modelId="{3451E683-C91D-457B-8384-14713FBFEE0D}" type="presParOf" srcId="{11536D97-A142-4BA0-AF1E-87950EF65CF7}" destId="{9CA5205A-6BA5-4926-A037-7801D5EA4BFC}" srcOrd="2" destOrd="0" presId="urn:microsoft.com/office/officeart/2018/2/layout/IconVerticalSolidList"/>
    <dgm:cxn modelId="{A84DDF0A-3245-4621-9CA2-F3AC853D1907}" type="presParOf" srcId="{11536D97-A142-4BA0-AF1E-87950EF65CF7}" destId="{5BC27980-9659-44E2-AD5B-E821FF6EAC4E}" srcOrd="3" destOrd="0" presId="urn:microsoft.com/office/officeart/2018/2/layout/IconVerticalSolidList"/>
    <dgm:cxn modelId="{4AB19B69-C7D1-4EA0-9596-A666BAC27624}" type="presParOf" srcId="{FB7CFEF2-45BE-4944-8386-6703F0F6A7B0}" destId="{A053DF28-60AC-4627-9A19-7F62504398B0}" srcOrd="5" destOrd="0" presId="urn:microsoft.com/office/officeart/2018/2/layout/IconVerticalSolidList"/>
    <dgm:cxn modelId="{ACF682D7-6B5D-4139-869A-2F670B5C1229}" type="presParOf" srcId="{FB7CFEF2-45BE-4944-8386-6703F0F6A7B0}" destId="{96889A3D-BBEB-4D99-A527-691F4E51E073}" srcOrd="6" destOrd="0" presId="urn:microsoft.com/office/officeart/2018/2/layout/IconVerticalSolidList"/>
    <dgm:cxn modelId="{69C73576-9F4D-47E8-8EF4-6BDBAF52B82A}" type="presParOf" srcId="{96889A3D-BBEB-4D99-A527-691F4E51E073}" destId="{D1960B73-57D4-496E-B5DF-5E1AE0D2B116}" srcOrd="0" destOrd="0" presId="urn:microsoft.com/office/officeart/2018/2/layout/IconVerticalSolidList"/>
    <dgm:cxn modelId="{C59D9A40-8BDF-454A-AC83-884731531080}" type="presParOf" srcId="{96889A3D-BBEB-4D99-A527-691F4E51E073}" destId="{B14FD984-15EE-4BB0-87BD-8C3795E117A0}" srcOrd="1" destOrd="0" presId="urn:microsoft.com/office/officeart/2018/2/layout/IconVerticalSolidList"/>
    <dgm:cxn modelId="{705A6E2D-F702-4912-8587-3B45B8DD7867}" type="presParOf" srcId="{96889A3D-BBEB-4D99-A527-691F4E51E073}" destId="{38EC3E37-8F75-41DF-9CA8-EEB78C1C668B}" srcOrd="2" destOrd="0" presId="urn:microsoft.com/office/officeart/2018/2/layout/IconVerticalSolidList"/>
    <dgm:cxn modelId="{45D64409-21D7-473A-AC0A-29F05A3DD8C1}" type="presParOf" srcId="{96889A3D-BBEB-4D99-A527-691F4E51E073}" destId="{EBA31635-97E2-4173-A86F-DCAD043A3888}" srcOrd="3" destOrd="0" presId="urn:microsoft.com/office/officeart/2018/2/layout/IconVerticalSolidList"/>
    <dgm:cxn modelId="{6275BB47-57E6-4C77-8E75-46398366DA0D}" type="presParOf" srcId="{FB7CFEF2-45BE-4944-8386-6703F0F6A7B0}" destId="{6D7265A8-FAD0-462E-BE94-8CD46ABFDD23}" srcOrd="7" destOrd="0" presId="urn:microsoft.com/office/officeart/2018/2/layout/IconVerticalSolidList"/>
    <dgm:cxn modelId="{D3AAB9B9-6A93-4B12-8A41-7865F7405E0E}" type="presParOf" srcId="{FB7CFEF2-45BE-4944-8386-6703F0F6A7B0}" destId="{A7921C7A-14D2-4D44-B325-8DDCFAD87921}" srcOrd="8" destOrd="0" presId="urn:microsoft.com/office/officeart/2018/2/layout/IconVerticalSolidList"/>
    <dgm:cxn modelId="{9C9E8A40-3C57-492A-AA2E-B7FBFD4BE463}" type="presParOf" srcId="{A7921C7A-14D2-4D44-B325-8DDCFAD87921}" destId="{2A561BCC-7C64-4CEE-8092-3F1A600B0B02}" srcOrd="0" destOrd="0" presId="urn:microsoft.com/office/officeart/2018/2/layout/IconVerticalSolidList"/>
    <dgm:cxn modelId="{5496B4E6-8282-4AC0-9FA7-A3423FD4A0B7}" type="presParOf" srcId="{A7921C7A-14D2-4D44-B325-8DDCFAD87921}" destId="{7119E051-025F-4E26-BFD6-2475DE1F4445}" srcOrd="1" destOrd="0" presId="urn:microsoft.com/office/officeart/2018/2/layout/IconVerticalSolidList"/>
    <dgm:cxn modelId="{357AC497-CEB7-4197-B0F2-4FA485C2C462}" type="presParOf" srcId="{A7921C7A-14D2-4D44-B325-8DDCFAD87921}" destId="{7ECFD74C-FA24-41AD-B5F1-C0CA1B9350C5}" srcOrd="2" destOrd="0" presId="urn:microsoft.com/office/officeart/2018/2/layout/IconVerticalSolidList"/>
    <dgm:cxn modelId="{3E2CC2E7-834B-4C1A-8B3D-8F2F6F1D41CB}" type="presParOf" srcId="{A7921C7A-14D2-4D44-B325-8DDCFAD87921}" destId="{10C42D53-090D-4885-96BA-0C245C6F1A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038D14-1FAB-4875-B31D-E15A4A31EC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091C950-8858-42DB-931D-BBD692861A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Purpose</a:t>
          </a:r>
          <a:r>
            <a:rPr lang="en-GB"/>
            <a:t>: To identify the underlying cause(s) of a problem rather than just addressing the symptoms</a:t>
          </a:r>
          <a:endParaRPr lang="en-US"/>
        </a:p>
      </dgm:t>
    </dgm:pt>
    <dgm:pt modelId="{93997945-B272-465E-BD11-CAE56F202EF3}" type="parTrans" cxnId="{F393558D-5F47-483D-937A-988B5F86621C}">
      <dgm:prSet/>
      <dgm:spPr/>
      <dgm:t>
        <a:bodyPr/>
        <a:lstStyle/>
        <a:p>
          <a:endParaRPr lang="en-US"/>
        </a:p>
      </dgm:t>
    </dgm:pt>
    <dgm:pt modelId="{D8A19C98-4B15-46B4-8276-CEF108E380FB}" type="sibTrans" cxnId="{F393558D-5F47-483D-937A-988B5F86621C}">
      <dgm:prSet/>
      <dgm:spPr/>
      <dgm:t>
        <a:bodyPr/>
        <a:lstStyle/>
        <a:p>
          <a:endParaRPr lang="en-US"/>
        </a:p>
      </dgm:t>
    </dgm:pt>
    <dgm:pt modelId="{3C54AFD8-630A-4449-B425-CF005E996D6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/>
            <a:t>Identify the problem</a:t>
          </a:r>
          <a:endParaRPr lang="en-US"/>
        </a:p>
      </dgm:t>
    </dgm:pt>
    <dgm:pt modelId="{7C7BE2E3-0690-4BE6-8412-8BA98BE83828}" type="parTrans" cxnId="{CA527886-1560-44CA-96FB-014309E625F8}">
      <dgm:prSet/>
      <dgm:spPr/>
      <dgm:t>
        <a:bodyPr/>
        <a:lstStyle/>
        <a:p>
          <a:endParaRPr lang="en-US"/>
        </a:p>
      </dgm:t>
    </dgm:pt>
    <dgm:pt modelId="{3E931950-0889-45AE-B161-AD512A372B3E}" type="sibTrans" cxnId="{CA527886-1560-44CA-96FB-014309E625F8}">
      <dgm:prSet/>
      <dgm:spPr/>
      <dgm:t>
        <a:bodyPr/>
        <a:lstStyle/>
        <a:p>
          <a:endParaRPr lang="en-US"/>
        </a:p>
      </dgm:t>
    </dgm:pt>
    <dgm:pt modelId="{405E9EF3-1BEF-4AF7-8AE8-1A7D6A45E28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/>
            <a:t>Work backward</a:t>
          </a:r>
          <a:endParaRPr lang="en-US"/>
        </a:p>
      </dgm:t>
    </dgm:pt>
    <dgm:pt modelId="{DC0FA8D6-CB9C-4A69-BF40-2F437AB615D3}" type="parTrans" cxnId="{22E1141A-AA99-4CB7-80DA-E115360E37BE}">
      <dgm:prSet/>
      <dgm:spPr/>
      <dgm:t>
        <a:bodyPr/>
        <a:lstStyle/>
        <a:p>
          <a:endParaRPr lang="en-US"/>
        </a:p>
      </dgm:t>
    </dgm:pt>
    <dgm:pt modelId="{61654D1C-C448-4DB4-9236-4B5812015897}" type="sibTrans" cxnId="{22E1141A-AA99-4CB7-80DA-E115360E37BE}">
      <dgm:prSet/>
      <dgm:spPr/>
      <dgm:t>
        <a:bodyPr/>
        <a:lstStyle/>
        <a:p>
          <a:endParaRPr lang="en-US"/>
        </a:p>
      </dgm:t>
    </dgm:pt>
    <dgm:pt modelId="{7E6F9490-E122-4BED-969D-080102C03D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/>
            <a:t>Determine what the root cause is</a:t>
          </a:r>
          <a:endParaRPr lang="en-US"/>
        </a:p>
      </dgm:t>
    </dgm:pt>
    <dgm:pt modelId="{D461C46C-BD33-43AA-B007-C21DB6D04292}" type="parTrans" cxnId="{ADC6EB64-8A57-4AE9-A1B6-8469B554B7A8}">
      <dgm:prSet/>
      <dgm:spPr/>
      <dgm:t>
        <a:bodyPr/>
        <a:lstStyle/>
        <a:p>
          <a:endParaRPr lang="en-US"/>
        </a:p>
      </dgm:t>
    </dgm:pt>
    <dgm:pt modelId="{4C14DE74-44B7-4CAF-9804-AB7C5BF49A7B}" type="sibTrans" cxnId="{ADC6EB64-8A57-4AE9-A1B6-8469B554B7A8}">
      <dgm:prSet/>
      <dgm:spPr/>
      <dgm:t>
        <a:bodyPr/>
        <a:lstStyle/>
        <a:p>
          <a:endParaRPr lang="en-US"/>
        </a:p>
      </dgm:t>
    </dgm:pt>
    <dgm:pt modelId="{A60CAF5C-47AE-4ECF-B143-680C25FF5C7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Identify s</a:t>
          </a:r>
          <a:r>
            <a:rPr lang="en-GB" i="0"/>
            <a:t>olutions</a:t>
          </a:r>
          <a:endParaRPr lang="en-US"/>
        </a:p>
      </dgm:t>
    </dgm:pt>
    <dgm:pt modelId="{C63C6DB4-C016-4BE0-86D0-10EF79126029}" type="parTrans" cxnId="{11F33745-705D-435B-B16E-7DAFF2CD86A8}">
      <dgm:prSet/>
      <dgm:spPr/>
      <dgm:t>
        <a:bodyPr/>
        <a:lstStyle/>
        <a:p>
          <a:endParaRPr lang="en-US"/>
        </a:p>
      </dgm:t>
    </dgm:pt>
    <dgm:pt modelId="{2F49219D-C35B-41BD-A088-CDF7D8EA65F9}" type="sibTrans" cxnId="{11F33745-705D-435B-B16E-7DAFF2CD86A8}">
      <dgm:prSet/>
      <dgm:spPr/>
      <dgm:t>
        <a:bodyPr/>
        <a:lstStyle/>
        <a:p>
          <a:endParaRPr lang="en-US"/>
        </a:p>
      </dgm:t>
    </dgm:pt>
    <dgm:pt modelId="{C68E58AD-95FE-4CE7-B45D-092B53B84A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/>
            <a:t>Implement the solution</a:t>
          </a:r>
          <a:endParaRPr lang="en-US"/>
        </a:p>
      </dgm:t>
    </dgm:pt>
    <dgm:pt modelId="{842EA16E-161A-425F-9814-553B459A521E}" type="parTrans" cxnId="{1C0FFF29-77D9-4A05-8D54-D30F4113B8F3}">
      <dgm:prSet/>
      <dgm:spPr/>
      <dgm:t>
        <a:bodyPr/>
        <a:lstStyle/>
        <a:p>
          <a:endParaRPr lang="en-US"/>
        </a:p>
      </dgm:t>
    </dgm:pt>
    <dgm:pt modelId="{F51BB4FB-AAEA-4E7A-81A1-942D7D5CF695}" type="sibTrans" cxnId="{1C0FFF29-77D9-4A05-8D54-D30F4113B8F3}">
      <dgm:prSet/>
      <dgm:spPr/>
      <dgm:t>
        <a:bodyPr/>
        <a:lstStyle/>
        <a:p>
          <a:endParaRPr lang="en-US"/>
        </a:p>
      </dgm:t>
    </dgm:pt>
    <dgm:pt modelId="{B699CF36-9821-4A9A-A828-D2A1A19D9D8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/>
            <a:t>Monitor, track and report </a:t>
          </a:r>
          <a:endParaRPr lang="en-US"/>
        </a:p>
      </dgm:t>
    </dgm:pt>
    <dgm:pt modelId="{D1B5AEA1-938D-4138-A7B6-97F81C215678}" type="parTrans" cxnId="{E6AFF9D2-A2E4-4CA6-A152-4E69B7681901}">
      <dgm:prSet/>
      <dgm:spPr/>
      <dgm:t>
        <a:bodyPr/>
        <a:lstStyle/>
        <a:p>
          <a:endParaRPr lang="en-US"/>
        </a:p>
      </dgm:t>
    </dgm:pt>
    <dgm:pt modelId="{BD678AAA-4715-42FF-8A85-09622A8684C1}" type="sibTrans" cxnId="{E6AFF9D2-A2E4-4CA6-A152-4E69B7681901}">
      <dgm:prSet/>
      <dgm:spPr/>
      <dgm:t>
        <a:bodyPr/>
        <a:lstStyle/>
        <a:p>
          <a:endParaRPr lang="en-US"/>
        </a:p>
      </dgm:t>
    </dgm:pt>
    <dgm:pt modelId="{C665A7CA-28D9-49FD-B524-7D77AB768F96}" type="pres">
      <dgm:prSet presAssocID="{56038D14-1FAB-4875-B31D-E15A4A31ECC1}" presName="root" presStyleCnt="0">
        <dgm:presLayoutVars>
          <dgm:dir/>
          <dgm:resizeHandles val="exact"/>
        </dgm:presLayoutVars>
      </dgm:prSet>
      <dgm:spPr/>
    </dgm:pt>
    <dgm:pt modelId="{CA9F2FCC-8737-494D-A103-6536E3340070}" type="pres">
      <dgm:prSet presAssocID="{4091C950-8858-42DB-931D-BBD692861AC0}" presName="compNode" presStyleCnt="0"/>
      <dgm:spPr/>
    </dgm:pt>
    <dgm:pt modelId="{B30E9E40-03D5-4FAE-8BD5-C2169E6CBEAB}" type="pres">
      <dgm:prSet presAssocID="{4091C950-8858-42DB-931D-BBD692861AC0}" presName="bgRect" presStyleLbl="bgShp" presStyleIdx="0" presStyleCnt="7"/>
      <dgm:spPr/>
    </dgm:pt>
    <dgm:pt modelId="{D78A55A9-F787-4820-A13B-18B0B1307637}" type="pres">
      <dgm:prSet presAssocID="{4091C950-8858-42DB-931D-BBD692861AC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E9B6EB39-4122-4709-AB28-6AEE6A88FAEE}" type="pres">
      <dgm:prSet presAssocID="{4091C950-8858-42DB-931D-BBD692861AC0}" presName="spaceRect" presStyleCnt="0"/>
      <dgm:spPr/>
    </dgm:pt>
    <dgm:pt modelId="{DFFC6AB0-464E-4F29-92AC-CADF884B18B7}" type="pres">
      <dgm:prSet presAssocID="{4091C950-8858-42DB-931D-BBD692861AC0}" presName="parTx" presStyleLbl="revTx" presStyleIdx="0" presStyleCnt="7">
        <dgm:presLayoutVars>
          <dgm:chMax val="0"/>
          <dgm:chPref val="0"/>
        </dgm:presLayoutVars>
      </dgm:prSet>
      <dgm:spPr/>
    </dgm:pt>
    <dgm:pt modelId="{30D972B7-D1CB-41C9-8CEA-E1993C932040}" type="pres">
      <dgm:prSet presAssocID="{D8A19C98-4B15-46B4-8276-CEF108E380FB}" presName="sibTrans" presStyleCnt="0"/>
      <dgm:spPr/>
    </dgm:pt>
    <dgm:pt modelId="{5E245D9E-8B66-449A-BC88-4A53FB8BE1A5}" type="pres">
      <dgm:prSet presAssocID="{3C54AFD8-630A-4449-B425-CF005E996D67}" presName="compNode" presStyleCnt="0"/>
      <dgm:spPr/>
    </dgm:pt>
    <dgm:pt modelId="{753CEBDD-D0E2-4EED-8231-1AB3C03EB4D7}" type="pres">
      <dgm:prSet presAssocID="{3C54AFD8-630A-4449-B425-CF005E996D67}" presName="bgRect" presStyleLbl="bgShp" presStyleIdx="1" presStyleCnt="7"/>
      <dgm:spPr/>
    </dgm:pt>
    <dgm:pt modelId="{CECCCD96-7CFC-4465-8CCE-1E33E601C736}" type="pres">
      <dgm:prSet presAssocID="{3C54AFD8-630A-4449-B425-CF005E996D6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C9067BF-7A79-4F84-B3ED-FE1E51633590}" type="pres">
      <dgm:prSet presAssocID="{3C54AFD8-630A-4449-B425-CF005E996D67}" presName="spaceRect" presStyleCnt="0"/>
      <dgm:spPr/>
    </dgm:pt>
    <dgm:pt modelId="{6D91B270-ED4F-421E-A36C-956EC86EEB50}" type="pres">
      <dgm:prSet presAssocID="{3C54AFD8-630A-4449-B425-CF005E996D67}" presName="parTx" presStyleLbl="revTx" presStyleIdx="1" presStyleCnt="7">
        <dgm:presLayoutVars>
          <dgm:chMax val="0"/>
          <dgm:chPref val="0"/>
        </dgm:presLayoutVars>
      </dgm:prSet>
      <dgm:spPr/>
    </dgm:pt>
    <dgm:pt modelId="{218A62CF-F788-4B0B-B071-F08F4E3CB5A7}" type="pres">
      <dgm:prSet presAssocID="{3E931950-0889-45AE-B161-AD512A372B3E}" presName="sibTrans" presStyleCnt="0"/>
      <dgm:spPr/>
    </dgm:pt>
    <dgm:pt modelId="{57A4510E-4ED9-4241-A9B7-A0B30B867F7C}" type="pres">
      <dgm:prSet presAssocID="{405E9EF3-1BEF-4AF7-8AE8-1A7D6A45E281}" presName="compNode" presStyleCnt="0"/>
      <dgm:spPr/>
    </dgm:pt>
    <dgm:pt modelId="{F58E7D14-B736-4CC8-BDD7-9DC8E4A07F2D}" type="pres">
      <dgm:prSet presAssocID="{405E9EF3-1BEF-4AF7-8AE8-1A7D6A45E281}" presName="bgRect" presStyleLbl="bgShp" presStyleIdx="2" presStyleCnt="7"/>
      <dgm:spPr/>
    </dgm:pt>
    <dgm:pt modelId="{53F32512-14B4-4844-AE2F-66A972BC2B59}" type="pres">
      <dgm:prSet presAssocID="{405E9EF3-1BEF-4AF7-8AE8-1A7D6A45E28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wind with solid fill"/>
        </a:ext>
      </dgm:extLst>
    </dgm:pt>
    <dgm:pt modelId="{CBC65579-B616-432F-884C-F829607F3E5E}" type="pres">
      <dgm:prSet presAssocID="{405E9EF3-1BEF-4AF7-8AE8-1A7D6A45E281}" presName="spaceRect" presStyleCnt="0"/>
      <dgm:spPr/>
    </dgm:pt>
    <dgm:pt modelId="{72577680-C230-4BB9-B3D4-8B7F96645D5F}" type="pres">
      <dgm:prSet presAssocID="{405E9EF3-1BEF-4AF7-8AE8-1A7D6A45E281}" presName="parTx" presStyleLbl="revTx" presStyleIdx="2" presStyleCnt="7">
        <dgm:presLayoutVars>
          <dgm:chMax val="0"/>
          <dgm:chPref val="0"/>
        </dgm:presLayoutVars>
      </dgm:prSet>
      <dgm:spPr/>
    </dgm:pt>
    <dgm:pt modelId="{352ECD02-C2D3-4DBF-BFD0-A37CAD589846}" type="pres">
      <dgm:prSet presAssocID="{61654D1C-C448-4DB4-9236-4B5812015897}" presName="sibTrans" presStyleCnt="0"/>
      <dgm:spPr/>
    </dgm:pt>
    <dgm:pt modelId="{E4CE5A71-F525-4994-B1ED-5C7B0AEC7C57}" type="pres">
      <dgm:prSet presAssocID="{7E6F9490-E122-4BED-969D-080102C03DA3}" presName="compNode" presStyleCnt="0"/>
      <dgm:spPr/>
    </dgm:pt>
    <dgm:pt modelId="{5A2F28C3-28AD-4A55-B455-8A57CD276E41}" type="pres">
      <dgm:prSet presAssocID="{7E6F9490-E122-4BED-969D-080102C03DA3}" presName="bgRect" presStyleLbl="bgShp" presStyleIdx="3" presStyleCnt="7"/>
      <dgm:spPr/>
    </dgm:pt>
    <dgm:pt modelId="{8F4018E7-5F7F-46E3-A67E-9FF398BE889F}" type="pres">
      <dgm:prSet presAssocID="{7E6F9490-E122-4BED-969D-080102C03DA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40A308A-98D8-40E4-9811-A59018438AD6}" type="pres">
      <dgm:prSet presAssocID="{7E6F9490-E122-4BED-969D-080102C03DA3}" presName="spaceRect" presStyleCnt="0"/>
      <dgm:spPr/>
    </dgm:pt>
    <dgm:pt modelId="{E23D587A-AEE5-42B0-A6E0-4509EBC3BBF3}" type="pres">
      <dgm:prSet presAssocID="{7E6F9490-E122-4BED-969D-080102C03DA3}" presName="parTx" presStyleLbl="revTx" presStyleIdx="3" presStyleCnt="7">
        <dgm:presLayoutVars>
          <dgm:chMax val="0"/>
          <dgm:chPref val="0"/>
        </dgm:presLayoutVars>
      </dgm:prSet>
      <dgm:spPr/>
    </dgm:pt>
    <dgm:pt modelId="{8CC94594-EE3C-45BD-A187-FB16352AF2A2}" type="pres">
      <dgm:prSet presAssocID="{4C14DE74-44B7-4CAF-9804-AB7C5BF49A7B}" presName="sibTrans" presStyleCnt="0"/>
      <dgm:spPr/>
    </dgm:pt>
    <dgm:pt modelId="{7606C362-314E-474C-B2BD-8396CC2C5CA9}" type="pres">
      <dgm:prSet presAssocID="{A60CAF5C-47AE-4ECF-B143-680C25FF5C74}" presName="compNode" presStyleCnt="0"/>
      <dgm:spPr/>
    </dgm:pt>
    <dgm:pt modelId="{78A60525-869F-4938-A3E8-0CD65E7F4E72}" type="pres">
      <dgm:prSet presAssocID="{A60CAF5C-47AE-4ECF-B143-680C25FF5C74}" presName="bgRect" presStyleLbl="bgShp" presStyleIdx="4" presStyleCnt="7"/>
      <dgm:spPr/>
    </dgm:pt>
    <dgm:pt modelId="{97A7BFDC-0945-470D-B3F2-1EE74EBA881A}" type="pres">
      <dgm:prSet presAssocID="{A60CAF5C-47AE-4ECF-B143-680C25FF5C7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arch Inventory with solid fill"/>
        </a:ext>
      </dgm:extLst>
    </dgm:pt>
    <dgm:pt modelId="{C5737335-4A43-483D-8D79-EB0BC5797B2F}" type="pres">
      <dgm:prSet presAssocID="{A60CAF5C-47AE-4ECF-B143-680C25FF5C74}" presName="spaceRect" presStyleCnt="0"/>
      <dgm:spPr/>
    </dgm:pt>
    <dgm:pt modelId="{27CB2C5B-887D-4F9A-B474-4D46087B2284}" type="pres">
      <dgm:prSet presAssocID="{A60CAF5C-47AE-4ECF-B143-680C25FF5C74}" presName="parTx" presStyleLbl="revTx" presStyleIdx="4" presStyleCnt="7">
        <dgm:presLayoutVars>
          <dgm:chMax val="0"/>
          <dgm:chPref val="0"/>
        </dgm:presLayoutVars>
      </dgm:prSet>
      <dgm:spPr/>
    </dgm:pt>
    <dgm:pt modelId="{0BCCB89D-65DB-4A05-8087-2295CD4C5D10}" type="pres">
      <dgm:prSet presAssocID="{2F49219D-C35B-41BD-A088-CDF7D8EA65F9}" presName="sibTrans" presStyleCnt="0"/>
      <dgm:spPr/>
    </dgm:pt>
    <dgm:pt modelId="{CD191DF8-C005-4C20-82ED-BDE492952CC6}" type="pres">
      <dgm:prSet presAssocID="{C68E58AD-95FE-4CE7-B45D-092B53B84A98}" presName="compNode" presStyleCnt="0"/>
      <dgm:spPr/>
    </dgm:pt>
    <dgm:pt modelId="{84B421AE-EBAD-492C-B6FB-E4B8D015F320}" type="pres">
      <dgm:prSet presAssocID="{C68E58AD-95FE-4CE7-B45D-092B53B84A98}" presName="bgRect" presStyleLbl="bgShp" presStyleIdx="5" presStyleCnt="7"/>
      <dgm:spPr/>
    </dgm:pt>
    <dgm:pt modelId="{96C2107D-297B-47DC-901C-0D78AA8DB8B5}" type="pres">
      <dgm:prSet presAssocID="{C68E58AD-95FE-4CE7-B45D-092B53B84A9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 from home Wi-Fi with solid fill"/>
        </a:ext>
      </dgm:extLst>
    </dgm:pt>
    <dgm:pt modelId="{E68395B7-CABE-4D95-B8D2-0874EDD8571E}" type="pres">
      <dgm:prSet presAssocID="{C68E58AD-95FE-4CE7-B45D-092B53B84A98}" presName="spaceRect" presStyleCnt="0"/>
      <dgm:spPr/>
    </dgm:pt>
    <dgm:pt modelId="{45A6A6A6-54AA-4390-BD35-5CB5ACB30953}" type="pres">
      <dgm:prSet presAssocID="{C68E58AD-95FE-4CE7-B45D-092B53B84A98}" presName="parTx" presStyleLbl="revTx" presStyleIdx="5" presStyleCnt="7">
        <dgm:presLayoutVars>
          <dgm:chMax val="0"/>
          <dgm:chPref val="0"/>
        </dgm:presLayoutVars>
      </dgm:prSet>
      <dgm:spPr/>
    </dgm:pt>
    <dgm:pt modelId="{08727D0D-6014-4D2D-BC9C-F2D6F6922D72}" type="pres">
      <dgm:prSet presAssocID="{F51BB4FB-AAEA-4E7A-81A1-942D7D5CF695}" presName="sibTrans" presStyleCnt="0"/>
      <dgm:spPr/>
    </dgm:pt>
    <dgm:pt modelId="{BC9DF4DE-72AA-4606-A2F2-24B98A1E18C9}" type="pres">
      <dgm:prSet presAssocID="{B699CF36-9821-4A9A-A828-D2A1A19D9D81}" presName="compNode" presStyleCnt="0"/>
      <dgm:spPr/>
    </dgm:pt>
    <dgm:pt modelId="{5E69E6D4-3EFE-4FC7-80D0-35C76F5A8946}" type="pres">
      <dgm:prSet presAssocID="{B699CF36-9821-4A9A-A828-D2A1A19D9D81}" presName="bgRect" presStyleLbl="bgShp" presStyleIdx="6" presStyleCnt="7"/>
      <dgm:spPr/>
    </dgm:pt>
    <dgm:pt modelId="{1B01BFCC-A02D-4E86-9690-4C8C71F8CD33}" type="pres">
      <dgm:prSet presAssocID="{B699CF36-9821-4A9A-A828-D2A1A19D9D8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19A12833-E0B5-4A50-8AE1-D190D56D7ABC}" type="pres">
      <dgm:prSet presAssocID="{B699CF36-9821-4A9A-A828-D2A1A19D9D81}" presName="spaceRect" presStyleCnt="0"/>
      <dgm:spPr/>
    </dgm:pt>
    <dgm:pt modelId="{6042387C-AEC6-4A5B-ABBA-038BCD531710}" type="pres">
      <dgm:prSet presAssocID="{B699CF36-9821-4A9A-A828-D2A1A19D9D8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5CCFF00-2218-4BD3-80D8-9F94EB325A83}" type="presOf" srcId="{7E6F9490-E122-4BED-969D-080102C03DA3}" destId="{E23D587A-AEE5-42B0-A6E0-4509EBC3BBF3}" srcOrd="0" destOrd="0" presId="urn:microsoft.com/office/officeart/2018/2/layout/IconVerticalSolidList"/>
    <dgm:cxn modelId="{80FC7204-0599-4E9F-AB31-535010918C00}" type="presOf" srcId="{B699CF36-9821-4A9A-A828-D2A1A19D9D81}" destId="{6042387C-AEC6-4A5B-ABBA-038BCD531710}" srcOrd="0" destOrd="0" presId="urn:microsoft.com/office/officeart/2018/2/layout/IconVerticalSolidList"/>
    <dgm:cxn modelId="{22E1141A-AA99-4CB7-80DA-E115360E37BE}" srcId="{56038D14-1FAB-4875-B31D-E15A4A31ECC1}" destId="{405E9EF3-1BEF-4AF7-8AE8-1A7D6A45E281}" srcOrd="2" destOrd="0" parTransId="{DC0FA8D6-CB9C-4A69-BF40-2F437AB615D3}" sibTransId="{61654D1C-C448-4DB4-9236-4B5812015897}"/>
    <dgm:cxn modelId="{1C0FFF29-77D9-4A05-8D54-D30F4113B8F3}" srcId="{56038D14-1FAB-4875-B31D-E15A4A31ECC1}" destId="{C68E58AD-95FE-4CE7-B45D-092B53B84A98}" srcOrd="5" destOrd="0" parTransId="{842EA16E-161A-425F-9814-553B459A521E}" sibTransId="{F51BB4FB-AAEA-4E7A-81A1-942D7D5CF695}"/>
    <dgm:cxn modelId="{ADC6EB64-8A57-4AE9-A1B6-8469B554B7A8}" srcId="{56038D14-1FAB-4875-B31D-E15A4A31ECC1}" destId="{7E6F9490-E122-4BED-969D-080102C03DA3}" srcOrd="3" destOrd="0" parTransId="{D461C46C-BD33-43AA-B007-C21DB6D04292}" sibTransId="{4C14DE74-44B7-4CAF-9804-AB7C5BF49A7B}"/>
    <dgm:cxn modelId="{11F33745-705D-435B-B16E-7DAFF2CD86A8}" srcId="{56038D14-1FAB-4875-B31D-E15A4A31ECC1}" destId="{A60CAF5C-47AE-4ECF-B143-680C25FF5C74}" srcOrd="4" destOrd="0" parTransId="{C63C6DB4-C016-4BE0-86D0-10EF79126029}" sibTransId="{2F49219D-C35B-41BD-A088-CDF7D8EA65F9}"/>
    <dgm:cxn modelId="{F8FA5F67-C751-4C5E-9FEF-8CF61446A776}" type="presOf" srcId="{405E9EF3-1BEF-4AF7-8AE8-1A7D6A45E281}" destId="{72577680-C230-4BB9-B3D4-8B7F96645D5F}" srcOrd="0" destOrd="0" presId="urn:microsoft.com/office/officeart/2018/2/layout/IconVerticalSolidList"/>
    <dgm:cxn modelId="{FE6BF074-22F5-4167-92F3-C739AF588F9A}" type="presOf" srcId="{A60CAF5C-47AE-4ECF-B143-680C25FF5C74}" destId="{27CB2C5B-887D-4F9A-B474-4D46087B2284}" srcOrd="0" destOrd="0" presId="urn:microsoft.com/office/officeart/2018/2/layout/IconVerticalSolidList"/>
    <dgm:cxn modelId="{C3EBB658-DAD4-4333-B626-8861DFACD99F}" type="presOf" srcId="{3C54AFD8-630A-4449-B425-CF005E996D67}" destId="{6D91B270-ED4F-421E-A36C-956EC86EEB50}" srcOrd="0" destOrd="0" presId="urn:microsoft.com/office/officeart/2018/2/layout/IconVerticalSolidList"/>
    <dgm:cxn modelId="{CA527886-1560-44CA-96FB-014309E625F8}" srcId="{56038D14-1FAB-4875-B31D-E15A4A31ECC1}" destId="{3C54AFD8-630A-4449-B425-CF005E996D67}" srcOrd="1" destOrd="0" parTransId="{7C7BE2E3-0690-4BE6-8412-8BA98BE83828}" sibTransId="{3E931950-0889-45AE-B161-AD512A372B3E}"/>
    <dgm:cxn modelId="{F393558D-5F47-483D-937A-988B5F86621C}" srcId="{56038D14-1FAB-4875-B31D-E15A4A31ECC1}" destId="{4091C950-8858-42DB-931D-BBD692861AC0}" srcOrd="0" destOrd="0" parTransId="{93997945-B272-465E-BD11-CAE56F202EF3}" sibTransId="{D8A19C98-4B15-46B4-8276-CEF108E380FB}"/>
    <dgm:cxn modelId="{5C1E859F-6594-42C3-9D58-0C2843AE954E}" type="presOf" srcId="{C68E58AD-95FE-4CE7-B45D-092B53B84A98}" destId="{45A6A6A6-54AA-4390-BD35-5CB5ACB30953}" srcOrd="0" destOrd="0" presId="urn:microsoft.com/office/officeart/2018/2/layout/IconVerticalSolidList"/>
    <dgm:cxn modelId="{E6AFF9D2-A2E4-4CA6-A152-4E69B7681901}" srcId="{56038D14-1FAB-4875-B31D-E15A4A31ECC1}" destId="{B699CF36-9821-4A9A-A828-D2A1A19D9D81}" srcOrd="6" destOrd="0" parTransId="{D1B5AEA1-938D-4138-A7B6-97F81C215678}" sibTransId="{BD678AAA-4715-42FF-8A85-09622A8684C1}"/>
    <dgm:cxn modelId="{3D1B5FDA-A165-48ED-BE4F-670BB6842F13}" type="presOf" srcId="{4091C950-8858-42DB-931D-BBD692861AC0}" destId="{DFFC6AB0-464E-4F29-92AC-CADF884B18B7}" srcOrd="0" destOrd="0" presId="urn:microsoft.com/office/officeart/2018/2/layout/IconVerticalSolidList"/>
    <dgm:cxn modelId="{043E32E8-2F1C-4AEA-B721-2CD2B74F00F5}" type="presOf" srcId="{56038D14-1FAB-4875-B31D-E15A4A31ECC1}" destId="{C665A7CA-28D9-49FD-B524-7D77AB768F96}" srcOrd="0" destOrd="0" presId="urn:microsoft.com/office/officeart/2018/2/layout/IconVerticalSolidList"/>
    <dgm:cxn modelId="{F51FC852-BCF5-45BE-9614-CECADF35B284}" type="presParOf" srcId="{C665A7CA-28D9-49FD-B524-7D77AB768F96}" destId="{CA9F2FCC-8737-494D-A103-6536E3340070}" srcOrd="0" destOrd="0" presId="urn:microsoft.com/office/officeart/2018/2/layout/IconVerticalSolidList"/>
    <dgm:cxn modelId="{1A2130F7-29D8-49C6-83D8-3BCE2FD79ADA}" type="presParOf" srcId="{CA9F2FCC-8737-494D-A103-6536E3340070}" destId="{B30E9E40-03D5-4FAE-8BD5-C2169E6CBEAB}" srcOrd="0" destOrd="0" presId="urn:microsoft.com/office/officeart/2018/2/layout/IconVerticalSolidList"/>
    <dgm:cxn modelId="{3C06E872-F9AB-49B7-98DF-32A6C4712F94}" type="presParOf" srcId="{CA9F2FCC-8737-494D-A103-6536E3340070}" destId="{D78A55A9-F787-4820-A13B-18B0B1307637}" srcOrd="1" destOrd="0" presId="urn:microsoft.com/office/officeart/2018/2/layout/IconVerticalSolidList"/>
    <dgm:cxn modelId="{88B58E38-FD2F-4B66-9A08-75CB947DC12D}" type="presParOf" srcId="{CA9F2FCC-8737-494D-A103-6536E3340070}" destId="{E9B6EB39-4122-4709-AB28-6AEE6A88FAEE}" srcOrd="2" destOrd="0" presId="urn:microsoft.com/office/officeart/2018/2/layout/IconVerticalSolidList"/>
    <dgm:cxn modelId="{DFC9FFC5-51A7-403E-8178-72EAEB2BFDD6}" type="presParOf" srcId="{CA9F2FCC-8737-494D-A103-6536E3340070}" destId="{DFFC6AB0-464E-4F29-92AC-CADF884B18B7}" srcOrd="3" destOrd="0" presId="urn:microsoft.com/office/officeart/2018/2/layout/IconVerticalSolidList"/>
    <dgm:cxn modelId="{1AAEA84D-279E-486E-A828-75F150F9E912}" type="presParOf" srcId="{C665A7CA-28D9-49FD-B524-7D77AB768F96}" destId="{30D972B7-D1CB-41C9-8CEA-E1993C932040}" srcOrd="1" destOrd="0" presId="urn:microsoft.com/office/officeart/2018/2/layout/IconVerticalSolidList"/>
    <dgm:cxn modelId="{8CE50A25-C449-4FEF-8D6B-AC75D934736C}" type="presParOf" srcId="{C665A7CA-28D9-49FD-B524-7D77AB768F96}" destId="{5E245D9E-8B66-449A-BC88-4A53FB8BE1A5}" srcOrd="2" destOrd="0" presId="urn:microsoft.com/office/officeart/2018/2/layout/IconVerticalSolidList"/>
    <dgm:cxn modelId="{D98823DB-E5D0-4D2B-85C7-B6BA182FFA3A}" type="presParOf" srcId="{5E245D9E-8B66-449A-BC88-4A53FB8BE1A5}" destId="{753CEBDD-D0E2-4EED-8231-1AB3C03EB4D7}" srcOrd="0" destOrd="0" presId="urn:microsoft.com/office/officeart/2018/2/layout/IconVerticalSolidList"/>
    <dgm:cxn modelId="{18199009-CD75-44D6-9F0D-2220B82B81EE}" type="presParOf" srcId="{5E245D9E-8B66-449A-BC88-4A53FB8BE1A5}" destId="{CECCCD96-7CFC-4465-8CCE-1E33E601C736}" srcOrd="1" destOrd="0" presId="urn:microsoft.com/office/officeart/2018/2/layout/IconVerticalSolidList"/>
    <dgm:cxn modelId="{B6CAD134-9016-4DE8-B74C-254257C65D15}" type="presParOf" srcId="{5E245D9E-8B66-449A-BC88-4A53FB8BE1A5}" destId="{FC9067BF-7A79-4F84-B3ED-FE1E51633590}" srcOrd="2" destOrd="0" presId="urn:microsoft.com/office/officeart/2018/2/layout/IconVerticalSolidList"/>
    <dgm:cxn modelId="{C0B2F9A2-74EF-4F93-B215-BA412F96D98C}" type="presParOf" srcId="{5E245D9E-8B66-449A-BC88-4A53FB8BE1A5}" destId="{6D91B270-ED4F-421E-A36C-956EC86EEB50}" srcOrd="3" destOrd="0" presId="urn:microsoft.com/office/officeart/2018/2/layout/IconVerticalSolidList"/>
    <dgm:cxn modelId="{BE731415-AC9A-4F7C-93F0-4FB92C0BD79A}" type="presParOf" srcId="{C665A7CA-28D9-49FD-B524-7D77AB768F96}" destId="{218A62CF-F788-4B0B-B071-F08F4E3CB5A7}" srcOrd="3" destOrd="0" presId="urn:microsoft.com/office/officeart/2018/2/layout/IconVerticalSolidList"/>
    <dgm:cxn modelId="{EA7F2702-22BC-4F25-A49C-FF8E5819568C}" type="presParOf" srcId="{C665A7CA-28D9-49FD-B524-7D77AB768F96}" destId="{57A4510E-4ED9-4241-A9B7-A0B30B867F7C}" srcOrd="4" destOrd="0" presId="urn:microsoft.com/office/officeart/2018/2/layout/IconVerticalSolidList"/>
    <dgm:cxn modelId="{373483B5-0BC5-4729-9D4A-BB7E14EC3D4A}" type="presParOf" srcId="{57A4510E-4ED9-4241-A9B7-A0B30B867F7C}" destId="{F58E7D14-B736-4CC8-BDD7-9DC8E4A07F2D}" srcOrd="0" destOrd="0" presId="urn:microsoft.com/office/officeart/2018/2/layout/IconVerticalSolidList"/>
    <dgm:cxn modelId="{D70F5CFF-839C-46A1-BFC2-1CE54EF8B086}" type="presParOf" srcId="{57A4510E-4ED9-4241-A9B7-A0B30B867F7C}" destId="{53F32512-14B4-4844-AE2F-66A972BC2B59}" srcOrd="1" destOrd="0" presId="urn:microsoft.com/office/officeart/2018/2/layout/IconVerticalSolidList"/>
    <dgm:cxn modelId="{BF3AACFD-577F-4256-9989-81B64D1F12DB}" type="presParOf" srcId="{57A4510E-4ED9-4241-A9B7-A0B30B867F7C}" destId="{CBC65579-B616-432F-884C-F829607F3E5E}" srcOrd="2" destOrd="0" presId="urn:microsoft.com/office/officeart/2018/2/layout/IconVerticalSolidList"/>
    <dgm:cxn modelId="{ED3F6B3D-A4E1-48D0-A934-9C780F315E9D}" type="presParOf" srcId="{57A4510E-4ED9-4241-A9B7-A0B30B867F7C}" destId="{72577680-C230-4BB9-B3D4-8B7F96645D5F}" srcOrd="3" destOrd="0" presId="urn:microsoft.com/office/officeart/2018/2/layout/IconVerticalSolidList"/>
    <dgm:cxn modelId="{802A924D-661A-4FB8-A887-1D130762625E}" type="presParOf" srcId="{C665A7CA-28D9-49FD-B524-7D77AB768F96}" destId="{352ECD02-C2D3-4DBF-BFD0-A37CAD589846}" srcOrd="5" destOrd="0" presId="urn:microsoft.com/office/officeart/2018/2/layout/IconVerticalSolidList"/>
    <dgm:cxn modelId="{E2F3348F-2D22-4E11-8575-D6F8A2A9BC47}" type="presParOf" srcId="{C665A7CA-28D9-49FD-B524-7D77AB768F96}" destId="{E4CE5A71-F525-4994-B1ED-5C7B0AEC7C57}" srcOrd="6" destOrd="0" presId="urn:microsoft.com/office/officeart/2018/2/layout/IconVerticalSolidList"/>
    <dgm:cxn modelId="{0EC801BD-E808-4F5E-963C-3C195591EEDD}" type="presParOf" srcId="{E4CE5A71-F525-4994-B1ED-5C7B0AEC7C57}" destId="{5A2F28C3-28AD-4A55-B455-8A57CD276E41}" srcOrd="0" destOrd="0" presId="urn:microsoft.com/office/officeart/2018/2/layout/IconVerticalSolidList"/>
    <dgm:cxn modelId="{CA59F429-FEF3-4B4B-80C8-4BC776F38147}" type="presParOf" srcId="{E4CE5A71-F525-4994-B1ED-5C7B0AEC7C57}" destId="{8F4018E7-5F7F-46E3-A67E-9FF398BE889F}" srcOrd="1" destOrd="0" presId="urn:microsoft.com/office/officeart/2018/2/layout/IconVerticalSolidList"/>
    <dgm:cxn modelId="{DE53751C-58D2-4E09-89DE-A61D8CA7C26D}" type="presParOf" srcId="{E4CE5A71-F525-4994-B1ED-5C7B0AEC7C57}" destId="{240A308A-98D8-40E4-9811-A59018438AD6}" srcOrd="2" destOrd="0" presId="urn:microsoft.com/office/officeart/2018/2/layout/IconVerticalSolidList"/>
    <dgm:cxn modelId="{D7AF92F8-E0B0-4D31-90CD-E88D2BCEC91F}" type="presParOf" srcId="{E4CE5A71-F525-4994-B1ED-5C7B0AEC7C57}" destId="{E23D587A-AEE5-42B0-A6E0-4509EBC3BBF3}" srcOrd="3" destOrd="0" presId="urn:microsoft.com/office/officeart/2018/2/layout/IconVerticalSolidList"/>
    <dgm:cxn modelId="{169697F0-35BE-4F77-866F-6914BE0B790C}" type="presParOf" srcId="{C665A7CA-28D9-49FD-B524-7D77AB768F96}" destId="{8CC94594-EE3C-45BD-A187-FB16352AF2A2}" srcOrd="7" destOrd="0" presId="urn:microsoft.com/office/officeart/2018/2/layout/IconVerticalSolidList"/>
    <dgm:cxn modelId="{0ADE61E0-F33E-4D2E-A82E-7300C7E4C085}" type="presParOf" srcId="{C665A7CA-28D9-49FD-B524-7D77AB768F96}" destId="{7606C362-314E-474C-B2BD-8396CC2C5CA9}" srcOrd="8" destOrd="0" presId="urn:microsoft.com/office/officeart/2018/2/layout/IconVerticalSolidList"/>
    <dgm:cxn modelId="{3B1B37B4-DA03-4308-8E0E-B716844F5652}" type="presParOf" srcId="{7606C362-314E-474C-B2BD-8396CC2C5CA9}" destId="{78A60525-869F-4938-A3E8-0CD65E7F4E72}" srcOrd="0" destOrd="0" presId="urn:microsoft.com/office/officeart/2018/2/layout/IconVerticalSolidList"/>
    <dgm:cxn modelId="{88C1812A-D2CB-4C28-ABC8-CDBA3B77068F}" type="presParOf" srcId="{7606C362-314E-474C-B2BD-8396CC2C5CA9}" destId="{97A7BFDC-0945-470D-B3F2-1EE74EBA881A}" srcOrd="1" destOrd="0" presId="urn:microsoft.com/office/officeart/2018/2/layout/IconVerticalSolidList"/>
    <dgm:cxn modelId="{3D4EAB04-C059-4435-929C-0CF6CEC3DB1E}" type="presParOf" srcId="{7606C362-314E-474C-B2BD-8396CC2C5CA9}" destId="{C5737335-4A43-483D-8D79-EB0BC5797B2F}" srcOrd="2" destOrd="0" presId="urn:microsoft.com/office/officeart/2018/2/layout/IconVerticalSolidList"/>
    <dgm:cxn modelId="{6068993E-9E4E-4D36-9EE7-86A50B361CD1}" type="presParOf" srcId="{7606C362-314E-474C-B2BD-8396CC2C5CA9}" destId="{27CB2C5B-887D-4F9A-B474-4D46087B2284}" srcOrd="3" destOrd="0" presId="urn:microsoft.com/office/officeart/2018/2/layout/IconVerticalSolidList"/>
    <dgm:cxn modelId="{E462BF07-E328-47BE-B98B-C61F641B9950}" type="presParOf" srcId="{C665A7CA-28D9-49FD-B524-7D77AB768F96}" destId="{0BCCB89D-65DB-4A05-8087-2295CD4C5D10}" srcOrd="9" destOrd="0" presId="urn:microsoft.com/office/officeart/2018/2/layout/IconVerticalSolidList"/>
    <dgm:cxn modelId="{AF564C34-2F83-4D15-8CCB-D384112BA232}" type="presParOf" srcId="{C665A7CA-28D9-49FD-B524-7D77AB768F96}" destId="{CD191DF8-C005-4C20-82ED-BDE492952CC6}" srcOrd="10" destOrd="0" presId="urn:microsoft.com/office/officeart/2018/2/layout/IconVerticalSolidList"/>
    <dgm:cxn modelId="{BFD739BC-9CBD-4775-9D36-975FD19DBD57}" type="presParOf" srcId="{CD191DF8-C005-4C20-82ED-BDE492952CC6}" destId="{84B421AE-EBAD-492C-B6FB-E4B8D015F320}" srcOrd="0" destOrd="0" presId="urn:microsoft.com/office/officeart/2018/2/layout/IconVerticalSolidList"/>
    <dgm:cxn modelId="{AA3FDA05-E356-4E3A-9ACA-968FA35E66C4}" type="presParOf" srcId="{CD191DF8-C005-4C20-82ED-BDE492952CC6}" destId="{96C2107D-297B-47DC-901C-0D78AA8DB8B5}" srcOrd="1" destOrd="0" presId="urn:microsoft.com/office/officeart/2018/2/layout/IconVerticalSolidList"/>
    <dgm:cxn modelId="{DCA2BDC5-7B10-4254-A433-7128F60AA961}" type="presParOf" srcId="{CD191DF8-C005-4C20-82ED-BDE492952CC6}" destId="{E68395B7-CABE-4D95-B8D2-0874EDD8571E}" srcOrd="2" destOrd="0" presId="urn:microsoft.com/office/officeart/2018/2/layout/IconVerticalSolidList"/>
    <dgm:cxn modelId="{F83EF6EB-566B-4E83-A41E-22EEDC2E15A3}" type="presParOf" srcId="{CD191DF8-C005-4C20-82ED-BDE492952CC6}" destId="{45A6A6A6-54AA-4390-BD35-5CB5ACB30953}" srcOrd="3" destOrd="0" presId="urn:microsoft.com/office/officeart/2018/2/layout/IconVerticalSolidList"/>
    <dgm:cxn modelId="{13736423-7BA6-4897-9B09-A4B309BC48AF}" type="presParOf" srcId="{C665A7CA-28D9-49FD-B524-7D77AB768F96}" destId="{08727D0D-6014-4D2D-BC9C-F2D6F6922D72}" srcOrd="11" destOrd="0" presId="urn:microsoft.com/office/officeart/2018/2/layout/IconVerticalSolidList"/>
    <dgm:cxn modelId="{3C1D4404-46B6-424E-AFE8-CAD4247962FB}" type="presParOf" srcId="{C665A7CA-28D9-49FD-B524-7D77AB768F96}" destId="{BC9DF4DE-72AA-4606-A2F2-24B98A1E18C9}" srcOrd="12" destOrd="0" presId="urn:microsoft.com/office/officeart/2018/2/layout/IconVerticalSolidList"/>
    <dgm:cxn modelId="{17D16E7F-C1B9-4F2B-84DD-DF3D2E4D64D8}" type="presParOf" srcId="{BC9DF4DE-72AA-4606-A2F2-24B98A1E18C9}" destId="{5E69E6D4-3EFE-4FC7-80D0-35C76F5A8946}" srcOrd="0" destOrd="0" presId="urn:microsoft.com/office/officeart/2018/2/layout/IconVerticalSolidList"/>
    <dgm:cxn modelId="{6CE5AF02-B73E-4193-A3C6-0CA8C16D40BF}" type="presParOf" srcId="{BC9DF4DE-72AA-4606-A2F2-24B98A1E18C9}" destId="{1B01BFCC-A02D-4E86-9690-4C8C71F8CD33}" srcOrd="1" destOrd="0" presId="urn:microsoft.com/office/officeart/2018/2/layout/IconVerticalSolidList"/>
    <dgm:cxn modelId="{7818D2ED-97E2-4027-8F0D-A5E33F0CB880}" type="presParOf" srcId="{BC9DF4DE-72AA-4606-A2F2-24B98A1E18C9}" destId="{19A12833-E0B5-4A50-8AE1-D190D56D7ABC}" srcOrd="2" destOrd="0" presId="urn:microsoft.com/office/officeart/2018/2/layout/IconVerticalSolidList"/>
    <dgm:cxn modelId="{6477F902-B086-4456-8646-D26325D45222}" type="presParOf" srcId="{BC9DF4DE-72AA-4606-A2F2-24B98A1E18C9}" destId="{6042387C-AEC6-4A5B-ABBA-038BCD5317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038D14-1FAB-4875-B31D-E15A4A31EC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091C950-8858-42DB-931D-BBD692861A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Purpose</a:t>
          </a:r>
          <a:r>
            <a:rPr lang="en-GB" dirty="0"/>
            <a:t>: To drill down to the root cause of the problem by repeatedly asking ‘Why?’ until the fundamental issue is identified. </a:t>
          </a:r>
          <a:endParaRPr lang="en-US" dirty="0"/>
        </a:p>
      </dgm:t>
    </dgm:pt>
    <dgm:pt modelId="{93997945-B272-465E-BD11-CAE56F202EF3}" type="parTrans" cxnId="{F393558D-5F47-483D-937A-988B5F86621C}">
      <dgm:prSet/>
      <dgm:spPr/>
      <dgm:t>
        <a:bodyPr/>
        <a:lstStyle/>
        <a:p>
          <a:endParaRPr lang="en-US"/>
        </a:p>
      </dgm:t>
    </dgm:pt>
    <dgm:pt modelId="{D8A19C98-4B15-46B4-8276-CEF108E380FB}" type="sibTrans" cxnId="{F393558D-5F47-483D-937A-988B5F86621C}">
      <dgm:prSet/>
      <dgm:spPr/>
      <dgm:t>
        <a:bodyPr/>
        <a:lstStyle/>
        <a:p>
          <a:endParaRPr lang="en-US"/>
        </a:p>
      </dgm:t>
    </dgm:pt>
    <dgm:pt modelId="{3C54AFD8-630A-4449-B425-CF005E996D6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 dirty="0">
              <a:solidFill>
                <a:srgbClr val="101423"/>
              </a:solidFill>
              <a:effectLst/>
              <a:latin typeface="Inter"/>
            </a:rPr>
            <a:t>State the problem</a:t>
          </a:r>
          <a:endParaRPr lang="en-US" dirty="0"/>
        </a:p>
      </dgm:t>
    </dgm:pt>
    <dgm:pt modelId="{7C7BE2E3-0690-4BE6-8412-8BA98BE83828}" type="parTrans" cxnId="{CA527886-1560-44CA-96FB-014309E625F8}">
      <dgm:prSet/>
      <dgm:spPr/>
      <dgm:t>
        <a:bodyPr/>
        <a:lstStyle/>
        <a:p>
          <a:endParaRPr lang="en-US"/>
        </a:p>
      </dgm:t>
    </dgm:pt>
    <dgm:pt modelId="{3E931950-0889-45AE-B161-AD512A372B3E}" type="sibTrans" cxnId="{CA527886-1560-44CA-96FB-014309E625F8}">
      <dgm:prSet/>
      <dgm:spPr/>
      <dgm:t>
        <a:bodyPr/>
        <a:lstStyle/>
        <a:p>
          <a:endParaRPr lang="en-US"/>
        </a:p>
      </dgm:t>
    </dgm:pt>
    <dgm:pt modelId="{405E9EF3-1BEF-4AF7-8AE8-1A7D6A45E28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 dirty="0">
              <a:solidFill>
                <a:srgbClr val="101423"/>
              </a:solidFill>
              <a:effectLst/>
              <a:latin typeface="Inter"/>
            </a:rPr>
            <a:t>Ask why</a:t>
          </a:r>
          <a:endParaRPr lang="en-US" dirty="0"/>
        </a:p>
      </dgm:t>
    </dgm:pt>
    <dgm:pt modelId="{DC0FA8D6-CB9C-4A69-BF40-2F437AB615D3}" type="parTrans" cxnId="{22E1141A-AA99-4CB7-80DA-E115360E37BE}">
      <dgm:prSet/>
      <dgm:spPr/>
      <dgm:t>
        <a:bodyPr/>
        <a:lstStyle/>
        <a:p>
          <a:endParaRPr lang="en-US"/>
        </a:p>
      </dgm:t>
    </dgm:pt>
    <dgm:pt modelId="{61654D1C-C448-4DB4-9236-4B5812015897}" type="sibTrans" cxnId="{22E1141A-AA99-4CB7-80DA-E115360E37BE}">
      <dgm:prSet/>
      <dgm:spPr/>
      <dgm:t>
        <a:bodyPr/>
        <a:lstStyle/>
        <a:p>
          <a:endParaRPr lang="en-US"/>
        </a:p>
      </dgm:t>
    </dgm:pt>
    <dgm:pt modelId="{7E6F9490-E122-4BED-969D-080102C03D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 dirty="0">
              <a:solidFill>
                <a:srgbClr val="101423"/>
              </a:solidFill>
              <a:effectLst/>
              <a:latin typeface="Inter"/>
            </a:rPr>
            <a:t>Ask why again</a:t>
          </a:r>
          <a:endParaRPr lang="en-US" dirty="0"/>
        </a:p>
      </dgm:t>
    </dgm:pt>
    <dgm:pt modelId="{D461C46C-BD33-43AA-B007-C21DB6D04292}" type="parTrans" cxnId="{ADC6EB64-8A57-4AE9-A1B6-8469B554B7A8}">
      <dgm:prSet/>
      <dgm:spPr/>
      <dgm:t>
        <a:bodyPr/>
        <a:lstStyle/>
        <a:p>
          <a:endParaRPr lang="en-US"/>
        </a:p>
      </dgm:t>
    </dgm:pt>
    <dgm:pt modelId="{4C14DE74-44B7-4CAF-9804-AB7C5BF49A7B}" type="sibTrans" cxnId="{ADC6EB64-8A57-4AE9-A1B6-8469B554B7A8}">
      <dgm:prSet/>
      <dgm:spPr/>
      <dgm:t>
        <a:bodyPr/>
        <a:lstStyle/>
        <a:p>
          <a:endParaRPr lang="en-US"/>
        </a:p>
      </dgm:t>
    </dgm:pt>
    <dgm:pt modelId="{A60CAF5C-47AE-4ECF-B143-680C25FF5C7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rgbClr val="101423"/>
              </a:solidFill>
              <a:latin typeface="Inter"/>
            </a:rPr>
            <a:t>Identify the root cause</a:t>
          </a:r>
          <a:endParaRPr lang="en-US" dirty="0"/>
        </a:p>
      </dgm:t>
    </dgm:pt>
    <dgm:pt modelId="{C63C6DB4-C016-4BE0-86D0-10EF79126029}" type="parTrans" cxnId="{11F33745-705D-435B-B16E-7DAFF2CD86A8}">
      <dgm:prSet/>
      <dgm:spPr/>
      <dgm:t>
        <a:bodyPr/>
        <a:lstStyle/>
        <a:p>
          <a:endParaRPr lang="en-US"/>
        </a:p>
      </dgm:t>
    </dgm:pt>
    <dgm:pt modelId="{2F49219D-C35B-41BD-A088-CDF7D8EA65F9}" type="sibTrans" cxnId="{11F33745-705D-435B-B16E-7DAFF2CD86A8}">
      <dgm:prSet/>
      <dgm:spPr/>
      <dgm:t>
        <a:bodyPr/>
        <a:lstStyle/>
        <a:p>
          <a:endParaRPr lang="en-US"/>
        </a:p>
      </dgm:t>
    </dgm:pt>
    <dgm:pt modelId="{C68E58AD-95FE-4CE7-B45D-092B53B84A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i="0" dirty="0">
              <a:solidFill>
                <a:srgbClr val="101423"/>
              </a:solidFill>
              <a:effectLst/>
              <a:latin typeface="Inter"/>
            </a:rPr>
            <a:t>Develop solutions </a:t>
          </a:r>
          <a:endParaRPr lang="en-US" dirty="0"/>
        </a:p>
      </dgm:t>
    </dgm:pt>
    <dgm:pt modelId="{842EA16E-161A-425F-9814-553B459A521E}" type="parTrans" cxnId="{1C0FFF29-77D9-4A05-8D54-D30F4113B8F3}">
      <dgm:prSet/>
      <dgm:spPr/>
      <dgm:t>
        <a:bodyPr/>
        <a:lstStyle/>
        <a:p>
          <a:endParaRPr lang="en-US"/>
        </a:p>
      </dgm:t>
    </dgm:pt>
    <dgm:pt modelId="{F51BB4FB-AAEA-4E7A-81A1-942D7D5CF695}" type="sibTrans" cxnId="{1C0FFF29-77D9-4A05-8D54-D30F4113B8F3}">
      <dgm:prSet/>
      <dgm:spPr/>
      <dgm:t>
        <a:bodyPr/>
        <a:lstStyle/>
        <a:p>
          <a:endParaRPr lang="en-US"/>
        </a:p>
      </dgm:t>
    </dgm:pt>
    <dgm:pt modelId="{C665A7CA-28D9-49FD-B524-7D77AB768F96}" type="pres">
      <dgm:prSet presAssocID="{56038D14-1FAB-4875-B31D-E15A4A31ECC1}" presName="root" presStyleCnt="0">
        <dgm:presLayoutVars>
          <dgm:dir/>
          <dgm:resizeHandles val="exact"/>
        </dgm:presLayoutVars>
      </dgm:prSet>
      <dgm:spPr/>
    </dgm:pt>
    <dgm:pt modelId="{CA9F2FCC-8737-494D-A103-6536E3340070}" type="pres">
      <dgm:prSet presAssocID="{4091C950-8858-42DB-931D-BBD692861AC0}" presName="compNode" presStyleCnt="0"/>
      <dgm:spPr/>
    </dgm:pt>
    <dgm:pt modelId="{B30E9E40-03D5-4FAE-8BD5-C2169E6CBEAB}" type="pres">
      <dgm:prSet presAssocID="{4091C950-8858-42DB-931D-BBD692861AC0}" presName="bgRect" presStyleLbl="bgShp" presStyleIdx="0" presStyleCnt="6"/>
      <dgm:spPr/>
    </dgm:pt>
    <dgm:pt modelId="{D78A55A9-F787-4820-A13B-18B0B1307637}" type="pres">
      <dgm:prSet presAssocID="{4091C950-8858-42DB-931D-BBD692861AC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E9B6EB39-4122-4709-AB28-6AEE6A88FAEE}" type="pres">
      <dgm:prSet presAssocID="{4091C950-8858-42DB-931D-BBD692861AC0}" presName="spaceRect" presStyleCnt="0"/>
      <dgm:spPr/>
    </dgm:pt>
    <dgm:pt modelId="{DFFC6AB0-464E-4F29-92AC-CADF884B18B7}" type="pres">
      <dgm:prSet presAssocID="{4091C950-8858-42DB-931D-BBD692861AC0}" presName="parTx" presStyleLbl="revTx" presStyleIdx="0" presStyleCnt="6">
        <dgm:presLayoutVars>
          <dgm:chMax val="0"/>
          <dgm:chPref val="0"/>
        </dgm:presLayoutVars>
      </dgm:prSet>
      <dgm:spPr/>
    </dgm:pt>
    <dgm:pt modelId="{30D972B7-D1CB-41C9-8CEA-E1993C932040}" type="pres">
      <dgm:prSet presAssocID="{D8A19C98-4B15-46B4-8276-CEF108E380FB}" presName="sibTrans" presStyleCnt="0"/>
      <dgm:spPr/>
    </dgm:pt>
    <dgm:pt modelId="{5E245D9E-8B66-449A-BC88-4A53FB8BE1A5}" type="pres">
      <dgm:prSet presAssocID="{3C54AFD8-630A-4449-B425-CF005E996D67}" presName="compNode" presStyleCnt="0"/>
      <dgm:spPr/>
    </dgm:pt>
    <dgm:pt modelId="{753CEBDD-D0E2-4EED-8231-1AB3C03EB4D7}" type="pres">
      <dgm:prSet presAssocID="{3C54AFD8-630A-4449-B425-CF005E996D67}" presName="bgRect" presStyleLbl="bgShp" presStyleIdx="1" presStyleCnt="6"/>
      <dgm:spPr/>
    </dgm:pt>
    <dgm:pt modelId="{CECCCD96-7CFC-4465-8CCE-1E33E601C736}" type="pres">
      <dgm:prSet presAssocID="{3C54AFD8-630A-4449-B425-CF005E996D6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FC9067BF-7A79-4F84-B3ED-FE1E51633590}" type="pres">
      <dgm:prSet presAssocID="{3C54AFD8-630A-4449-B425-CF005E996D67}" presName="spaceRect" presStyleCnt="0"/>
      <dgm:spPr/>
    </dgm:pt>
    <dgm:pt modelId="{6D91B270-ED4F-421E-A36C-956EC86EEB50}" type="pres">
      <dgm:prSet presAssocID="{3C54AFD8-630A-4449-B425-CF005E996D67}" presName="parTx" presStyleLbl="revTx" presStyleIdx="1" presStyleCnt="6">
        <dgm:presLayoutVars>
          <dgm:chMax val="0"/>
          <dgm:chPref val="0"/>
        </dgm:presLayoutVars>
      </dgm:prSet>
      <dgm:spPr/>
    </dgm:pt>
    <dgm:pt modelId="{218A62CF-F788-4B0B-B071-F08F4E3CB5A7}" type="pres">
      <dgm:prSet presAssocID="{3E931950-0889-45AE-B161-AD512A372B3E}" presName="sibTrans" presStyleCnt="0"/>
      <dgm:spPr/>
    </dgm:pt>
    <dgm:pt modelId="{57A4510E-4ED9-4241-A9B7-A0B30B867F7C}" type="pres">
      <dgm:prSet presAssocID="{405E9EF3-1BEF-4AF7-8AE8-1A7D6A45E281}" presName="compNode" presStyleCnt="0"/>
      <dgm:spPr/>
    </dgm:pt>
    <dgm:pt modelId="{F58E7D14-B736-4CC8-BDD7-9DC8E4A07F2D}" type="pres">
      <dgm:prSet presAssocID="{405E9EF3-1BEF-4AF7-8AE8-1A7D6A45E281}" presName="bgRect" presStyleLbl="bgShp" presStyleIdx="2" presStyleCnt="6"/>
      <dgm:spPr/>
    </dgm:pt>
    <dgm:pt modelId="{53F32512-14B4-4844-AE2F-66A972BC2B59}" type="pres">
      <dgm:prSet presAssocID="{405E9EF3-1BEF-4AF7-8AE8-1A7D6A45E28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CBC65579-B616-432F-884C-F829607F3E5E}" type="pres">
      <dgm:prSet presAssocID="{405E9EF3-1BEF-4AF7-8AE8-1A7D6A45E281}" presName="spaceRect" presStyleCnt="0"/>
      <dgm:spPr/>
    </dgm:pt>
    <dgm:pt modelId="{72577680-C230-4BB9-B3D4-8B7F96645D5F}" type="pres">
      <dgm:prSet presAssocID="{405E9EF3-1BEF-4AF7-8AE8-1A7D6A45E281}" presName="parTx" presStyleLbl="revTx" presStyleIdx="2" presStyleCnt="6">
        <dgm:presLayoutVars>
          <dgm:chMax val="0"/>
          <dgm:chPref val="0"/>
        </dgm:presLayoutVars>
      </dgm:prSet>
      <dgm:spPr/>
    </dgm:pt>
    <dgm:pt modelId="{352ECD02-C2D3-4DBF-BFD0-A37CAD589846}" type="pres">
      <dgm:prSet presAssocID="{61654D1C-C448-4DB4-9236-4B5812015897}" presName="sibTrans" presStyleCnt="0"/>
      <dgm:spPr/>
    </dgm:pt>
    <dgm:pt modelId="{E4CE5A71-F525-4994-B1ED-5C7B0AEC7C57}" type="pres">
      <dgm:prSet presAssocID="{7E6F9490-E122-4BED-969D-080102C03DA3}" presName="compNode" presStyleCnt="0"/>
      <dgm:spPr/>
    </dgm:pt>
    <dgm:pt modelId="{5A2F28C3-28AD-4A55-B455-8A57CD276E41}" type="pres">
      <dgm:prSet presAssocID="{7E6F9490-E122-4BED-969D-080102C03DA3}" presName="bgRect" presStyleLbl="bgShp" presStyleIdx="3" presStyleCnt="6"/>
      <dgm:spPr/>
    </dgm:pt>
    <dgm:pt modelId="{8F4018E7-5F7F-46E3-A67E-9FF398BE889F}" type="pres">
      <dgm:prSet presAssocID="{7E6F9490-E122-4BED-969D-080102C03DA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240A308A-98D8-40E4-9811-A59018438AD6}" type="pres">
      <dgm:prSet presAssocID="{7E6F9490-E122-4BED-969D-080102C03DA3}" presName="spaceRect" presStyleCnt="0"/>
      <dgm:spPr/>
    </dgm:pt>
    <dgm:pt modelId="{E23D587A-AEE5-42B0-A6E0-4509EBC3BBF3}" type="pres">
      <dgm:prSet presAssocID="{7E6F9490-E122-4BED-969D-080102C03DA3}" presName="parTx" presStyleLbl="revTx" presStyleIdx="3" presStyleCnt="6">
        <dgm:presLayoutVars>
          <dgm:chMax val="0"/>
          <dgm:chPref val="0"/>
        </dgm:presLayoutVars>
      </dgm:prSet>
      <dgm:spPr/>
    </dgm:pt>
    <dgm:pt modelId="{8CC94594-EE3C-45BD-A187-FB16352AF2A2}" type="pres">
      <dgm:prSet presAssocID="{4C14DE74-44B7-4CAF-9804-AB7C5BF49A7B}" presName="sibTrans" presStyleCnt="0"/>
      <dgm:spPr/>
    </dgm:pt>
    <dgm:pt modelId="{7606C362-314E-474C-B2BD-8396CC2C5CA9}" type="pres">
      <dgm:prSet presAssocID="{A60CAF5C-47AE-4ECF-B143-680C25FF5C74}" presName="compNode" presStyleCnt="0"/>
      <dgm:spPr/>
    </dgm:pt>
    <dgm:pt modelId="{78A60525-869F-4938-A3E8-0CD65E7F4E72}" type="pres">
      <dgm:prSet presAssocID="{A60CAF5C-47AE-4ECF-B143-680C25FF5C74}" presName="bgRect" presStyleLbl="bgShp" presStyleIdx="4" presStyleCnt="6"/>
      <dgm:spPr/>
    </dgm:pt>
    <dgm:pt modelId="{97A7BFDC-0945-470D-B3F2-1EE74EBA881A}" type="pres">
      <dgm:prSet presAssocID="{A60CAF5C-47AE-4ECF-B143-680C25FF5C7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C5737335-4A43-483D-8D79-EB0BC5797B2F}" type="pres">
      <dgm:prSet presAssocID="{A60CAF5C-47AE-4ECF-B143-680C25FF5C74}" presName="spaceRect" presStyleCnt="0"/>
      <dgm:spPr/>
    </dgm:pt>
    <dgm:pt modelId="{27CB2C5B-887D-4F9A-B474-4D46087B2284}" type="pres">
      <dgm:prSet presAssocID="{A60CAF5C-47AE-4ECF-B143-680C25FF5C74}" presName="parTx" presStyleLbl="revTx" presStyleIdx="4" presStyleCnt="6">
        <dgm:presLayoutVars>
          <dgm:chMax val="0"/>
          <dgm:chPref val="0"/>
        </dgm:presLayoutVars>
      </dgm:prSet>
      <dgm:spPr/>
    </dgm:pt>
    <dgm:pt modelId="{0BCCB89D-65DB-4A05-8087-2295CD4C5D10}" type="pres">
      <dgm:prSet presAssocID="{2F49219D-C35B-41BD-A088-CDF7D8EA65F9}" presName="sibTrans" presStyleCnt="0"/>
      <dgm:spPr/>
    </dgm:pt>
    <dgm:pt modelId="{CD191DF8-C005-4C20-82ED-BDE492952CC6}" type="pres">
      <dgm:prSet presAssocID="{C68E58AD-95FE-4CE7-B45D-092B53B84A98}" presName="compNode" presStyleCnt="0"/>
      <dgm:spPr/>
    </dgm:pt>
    <dgm:pt modelId="{84B421AE-EBAD-492C-B6FB-E4B8D015F320}" type="pres">
      <dgm:prSet presAssocID="{C68E58AD-95FE-4CE7-B45D-092B53B84A98}" presName="bgRect" presStyleLbl="bgShp" presStyleIdx="5" presStyleCnt="6"/>
      <dgm:spPr/>
    </dgm:pt>
    <dgm:pt modelId="{96C2107D-297B-47DC-901C-0D78AA8DB8B5}" type="pres">
      <dgm:prSet presAssocID="{C68E58AD-95FE-4CE7-B45D-092B53B84A9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5 with solid fill"/>
        </a:ext>
      </dgm:extLst>
    </dgm:pt>
    <dgm:pt modelId="{E68395B7-CABE-4D95-B8D2-0874EDD8571E}" type="pres">
      <dgm:prSet presAssocID="{C68E58AD-95FE-4CE7-B45D-092B53B84A98}" presName="spaceRect" presStyleCnt="0"/>
      <dgm:spPr/>
    </dgm:pt>
    <dgm:pt modelId="{45A6A6A6-54AA-4390-BD35-5CB5ACB30953}" type="pres">
      <dgm:prSet presAssocID="{C68E58AD-95FE-4CE7-B45D-092B53B84A9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5CCFF00-2218-4BD3-80D8-9F94EB325A83}" type="presOf" srcId="{7E6F9490-E122-4BED-969D-080102C03DA3}" destId="{E23D587A-AEE5-42B0-A6E0-4509EBC3BBF3}" srcOrd="0" destOrd="0" presId="urn:microsoft.com/office/officeart/2018/2/layout/IconVerticalSolidList"/>
    <dgm:cxn modelId="{22E1141A-AA99-4CB7-80DA-E115360E37BE}" srcId="{56038D14-1FAB-4875-B31D-E15A4A31ECC1}" destId="{405E9EF3-1BEF-4AF7-8AE8-1A7D6A45E281}" srcOrd="2" destOrd="0" parTransId="{DC0FA8D6-CB9C-4A69-BF40-2F437AB615D3}" sibTransId="{61654D1C-C448-4DB4-9236-4B5812015897}"/>
    <dgm:cxn modelId="{1C0FFF29-77D9-4A05-8D54-D30F4113B8F3}" srcId="{56038D14-1FAB-4875-B31D-E15A4A31ECC1}" destId="{C68E58AD-95FE-4CE7-B45D-092B53B84A98}" srcOrd="5" destOrd="0" parTransId="{842EA16E-161A-425F-9814-553B459A521E}" sibTransId="{F51BB4FB-AAEA-4E7A-81A1-942D7D5CF695}"/>
    <dgm:cxn modelId="{ADC6EB64-8A57-4AE9-A1B6-8469B554B7A8}" srcId="{56038D14-1FAB-4875-B31D-E15A4A31ECC1}" destId="{7E6F9490-E122-4BED-969D-080102C03DA3}" srcOrd="3" destOrd="0" parTransId="{D461C46C-BD33-43AA-B007-C21DB6D04292}" sibTransId="{4C14DE74-44B7-4CAF-9804-AB7C5BF49A7B}"/>
    <dgm:cxn modelId="{11F33745-705D-435B-B16E-7DAFF2CD86A8}" srcId="{56038D14-1FAB-4875-B31D-E15A4A31ECC1}" destId="{A60CAF5C-47AE-4ECF-B143-680C25FF5C74}" srcOrd="4" destOrd="0" parTransId="{C63C6DB4-C016-4BE0-86D0-10EF79126029}" sibTransId="{2F49219D-C35B-41BD-A088-CDF7D8EA65F9}"/>
    <dgm:cxn modelId="{F8FA5F67-C751-4C5E-9FEF-8CF61446A776}" type="presOf" srcId="{405E9EF3-1BEF-4AF7-8AE8-1A7D6A45E281}" destId="{72577680-C230-4BB9-B3D4-8B7F96645D5F}" srcOrd="0" destOrd="0" presId="urn:microsoft.com/office/officeart/2018/2/layout/IconVerticalSolidList"/>
    <dgm:cxn modelId="{FE6BF074-22F5-4167-92F3-C739AF588F9A}" type="presOf" srcId="{A60CAF5C-47AE-4ECF-B143-680C25FF5C74}" destId="{27CB2C5B-887D-4F9A-B474-4D46087B2284}" srcOrd="0" destOrd="0" presId="urn:microsoft.com/office/officeart/2018/2/layout/IconVerticalSolidList"/>
    <dgm:cxn modelId="{C3EBB658-DAD4-4333-B626-8861DFACD99F}" type="presOf" srcId="{3C54AFD8-630A-4449-B425-CF005E996D67}" destId="{6D91B270-ED4F-421E-A36C-956EC86EEB50}" srcOrd="0" destOrd="0" presId="urn:microsoft.com/office/officeart/2018/2/layout/IconVerticalSolidList"/>
    <dgm:cxn modelId="{CA527886-1560-44CA-96FB-014309E625F8}" srcId="{56038D14-1FAB-4875-B31D-E15A4A31ECC1}" destId="{3C54AFD8-630A-4449-B425-CF005E996D67}" srcOrd="1" destOrd="0" parTransId="{7C7BE2E3-0690-4BE6-8412-8BA98BE83828}" sibTransId="{3E931950-0889-45AE-B161-AD512A372B3E}"/>
    <dgm:cxn modelId="{F393558D-5F47-483D-937A-988B5F86621C}" srcId="{56038D14-1FAB-4875-B31D-E15A4A31ECC1}" destId="{4091C950-8858-42DB-931D-BBD692861AC0}" srcOrd="0" destOrd="0" parTransId="{93997945-B272-465E-BD11-CAE56F202EF3}" sibTransId="{D8A19C98-4B15-46B4-8276-CEF108E380FB}"/>
    <dgm:cxn modelId="{5C1E859F-6594-42C3-9D58-0C2843AE954E}" type="presOf" srcId="{C68E58AD-95FE-4CE7-B45D-092B53B84A98}" destId="{45A6A6A6-54AA-4390-BD35-5CB5ACB30953}" srcOrd="0" destOrd="0" presId="urn:microsoft.com/office/officeart/2018/2/layout/IconVerticalSolidList"/>
    <dgm:cxn modelId="{3D1B5FDA-A165-48ED-BE4F-670BB6842F13}" type="presOf" srcId="{4091C950-8858-42DB-931D-BBD692861AC0}" destId="{DFFC6AB0-464E-4F29-92AC-CADF884B18B7}" srcOrd="0" destOrd="0" presId="urn:microsoft.com/office/officeart/2018/2/layout/IconVerticalSolidList"/>
    <dgm:cxn modelId="{043E32E8-2F1C-4AEA-B721-2CD2B74F00F5}" type="presOf" srcId="{56038D14-1FAB-4875-B31D-E15A4A31ECC1}" destId="{C665A7CA-28D9-49FD-B524-7D77AB768F96}" srcOrd="0" destOrd="0" presId="urn:microsoft.com/office/officeart/2018/2/layout/IconVerticalSolidList"/>
    <dgm:cxn modelId="{F51FC852-BCF5-45BE-9614-CECADF35B284}" type="presParOf" srcId="{C665A7CA-28D9-49FD-B524-7D77AB768F96}" destId="{CA9F2FCC-8737-494D-A103-6536E3340070}" srcOrd="0" destOrd="0" presId="urn:microsoft.com/office/officeart/2018/2/layout/IconVerticalSolidList"/>
    <dgm:cxn modelId="{1A2130F7-29D8-49C6-83D8-3BCE2FD79ADA}" type="presParOf" srcId="{CA9F2FCC-8737-494D-A103-6536E3340070}" destId="{B30E9E40-03D5-4FAE-8BD5-C2169E6CBEAB}" srcOrd="0" destOrd="0" presId="urn:microsoft.com/office/officeart/2018/2/layout/IconVerticalSolidList"/>
    <dgm:cxn modelId="{3C06E872-F9AB-49B7-98DF-32A6C4712F94}" type="presParOf" srcId="{CA9F2FCC-8737-494D-A103-6536E3340070}" destId="{D78A55A9-F787-4820-A13B-18B0B1307637}" srcOrd="1" destOrd="0" presId="urn:microsoft.com/office/officeart/2018/2/layout/IconVerticalSolidList"/>
    <dgm:cxn modelId="{88B58E38-FD2F-4B66-9A08-75CB947DC12D}" type="presParOf" srcId="{CA9F2FCC-8737-494D-A103-6536E3340070}" destId="{E9B6EB39-4122-4709-AB28-6AEE6A88FAEE}" srcOrd="2" destOrd="0" presId="urn:microsoft.com/office/officeart/2018/2/layout/IconVerticalSolidList"/>
    <dgm:cxn modelId="{DFC9FFC5-51A7-403E-8178-72EAEB2BFDD6}" type="presParOf" srcId="{CA9F2FCC-8737-494D-A103-6536E3340070}" destId="{DFFC6AB0-464E-4F29-92AC-CADF884B18B7}" srcOrd="3" destOrd="0" presId="urn:microsoft.com/office/officeart/2018/2/layout/IconVerticalSolidList"/>
    <dgm:cxn modelId="{1AAEA84D-279E-486E-A828-75F150F9E912}" type="presParOf" srcId="{C665A7CA-28D9-49FD-B524-7D77AB768F96}" destId="{30D972B7-D1CB-41C9-8CEA-E1993C932040}" srcOrd="1" destOrd="0" presId="urn:microsoft.com/office/officeart/2018/2/layout/IconVerticalSolidList"/>
    <dgm:cxn modelId="{8CE50A25-C449-4FEF-8D6B-AC75D934736C}" type="presParOf" srcId="{C665A7CA-28D9-49FD-B524-7D77AB768F96}" destId="{5E245D9E-8B66-449A-BC88-4A53FB8BE1A5}" srcOrd="2" destOrd="0" presId="urn:microsoft.com/office/officeart/2018/2/layout/IconVerticalSolidList"/>
    <dgm:cxn modelId="{D98823DB-E5D0-4D2B-85C7-B6BA182FFA3A}" type="presParOf" srcId="{5E245D9E-8B66-449A-BC88-4A53FB8BE1A5}" destId="{753CEBDD-D0E2-4EED-8231-1AB3C03EB4D7}" srcOrd="0" destOrd="0" presId="urn:microsoft.com/office/officeart/2018/2/layout/IconVerticalSolidList"/>
    <dgm:cxn modelId="{18199009-CD75-44D6-9F0D-2220B82B81EE}" type="presParOf" srcId="{5E245D9E-8B66-449A-BC88-4A53FB8BE1A5}" destId="{CECCCD96-7CFC-4465-8CCE-1E33E601C736}" srcOrd="1" destOrd="0" presId="urn:microsoft.com/office/officeart/2018/2/layout/IconVerticalSolidList"/>
    <dgm:cxn modelId="{B6CAD134-9016-4DE8-B74C-254257C65D15}" type="presParOf" srcId="{5E245D9E-8B66-449A-BC88-4A53FB8BE1A5}" destId="{FC9067BF-7A79-4F84-B3ED-FE1E51633590}" srcOrd="2" destOrd="0" presId="urn:microsoft.com/office/officeart/2018/2/layout/IconVerticalSolidList"/>
    <dgm:cxn modelId="{C0B2F9A2-74EF-4F93-B215-BA412F96D98C}" type="presParOf" srcId="{5E245D9E-8B66-449A-BC88-4A53FB8BE1A5}" destId="{6D91B270-ED4F-421E-A36C-956EC86EEB50}" srcOrd="3" destOrd="0" presId="urn:microsoft.com/office/officeart/2018/2/layout/IconVerticalSolidList"/>
    <dgm:cxn modelId="{BE731415-AC9A-4F7C-93F0-4FB92C0BD79A}" type="presParOf" srcId="{C665A7CA-28D9-49FD-B524-7D77AB768F96}" destId="{218A62CF-F788-4B0B-B071-F08F4E3CB5A7}" srcOrd="3" destOrd="0" presId="urn:microsoft.com/office/officeart/2018/2/layout/IconVerticalSolidList"/>
    <dgm:cxn modelId="{EA7F2702-22BC-4F25-A49C-FF8E5819568C}" type="presParOf" srcId="{C665A7CA-28D9-49FD-B524-7D77AB768F96}" destId="{57A4510E-4ED9-4241-A9B7-A0B30B867F7C}" srcOrd="4" destOrd="0" presId="urn:microsoft.com/office/officeart/2018/2/layout/IconVerticalSolidList"/>
    <dgm:cxn modelId="{373483B5-0BC5-4729-9D4A-BB7E14EC3D4A}" type="presParOf" srcId="{57A4510E-4ED9-4241-A9B7-A0B30B867F7C}" destId="{F58E7D14-B736-4CC8-BDD7-9DC8E4A07F2D}" srcOrd="0" destOrd="0" presId="urn:microsoft.com/office/officeart/2018/2/layout/IconVerticalSolidList"/>
    <dgm:cxn modelId="{D70F5CFF-839C-46A1-BFC2-1CE54EF8B086}" type="presParOf" srcId="{57A4510E-4ED9-4241-A9B7-A0B30B867F7C}" destId="{53F32512-14B4-4844-AE2F-66A972BC2B59}" srcOrd="1" destOrd="0" presId="urn:microsoft.com/office/officeart/2018/2/layout/IconVerticalSolidList"/>
    <dgm:cxn modelId="{BF3AACFD-577F-4256-9989-81B64D1F12DB}" type="presParOf" srcId="{57A4510E-4ED9-4241-A9B7-A0B30B867F7C}" destId="{CBC65579-B616-432F-884C-F829607F3E5E}" srcOrd="2" destOrd="0" presId="urn:microsoft.com/office/officeart/2018/2/layout/IconVerticalSolidList"/>
    <dgm:cxn modelId="{ED3F6B3D-A4E1-48D0-A934-9C780F315E9D}" type="presParOf" srcId="{57A4510E-4ED9-4241-A9B7-A0B30B867F7C}" destId="{72577680-C230-4BB9-B3D4-8B7F96645D5F}" srcOrd="3" destOrd="0" presId="urn:microsoft.com/office/officeart/2018/2/layout/IconVerticalSolidList"/>
    <dgm:cxn modelId="{802A924D-661A-4FB8-A887-1D130762625E}" type="presParOf" srcId="{C665A7CA-28D9-49FD-B524-7D77AB768F96}" destId="{352ECD02-C2D3-4DBF-BFD0-A37CAD589846}" srcOrd="5" destOrd="0" presId="urn:microsoft.com/office/officeart/2018/2/layout/IconVerticalSolidList"/>
    <dgm:cxn modelId="{E2F3348F-2D22-4E11-8575-D6F8A2A9BC47}" type="presParOf" srcId="{C665A7CA-28D9-49FD-B524-7D77AB768F96}" destId="{E4CE5A71-F525-4994-B1ED-5C7B0AEC7C57}" srcOrd="6" destOrd="0" presId="urn:microsoft.com/office/officeart/2018/2/layout/IconVerticalSolidList"/>
    <dgm:cxn modelId="{0EC801BD-E808-4F5E-963C-3C195591EEDD}" type="presParOf" srcId="{E4CE5A71-F525-4994-B1ED-5C7B0AEC7C57}" destId="{5A2F28C3-28AD-4A55-B455-8A57CD276E41}" srcOrd="0" destOrd="0" presId="urn:microsoft.com/office/officeart/2018/2/layout/IconVerticalSolidList"/>
    <dgm:cxn modelId="{CA59F429-FEF3-4B4B-80C8-4BC776F38147}" type="presParOf" srcId="{E4CE5A71-F525-4994-B1ED-5C7B0AEC7C57}" destId="{8F4018E7-5F7F-46E3-A67E-9FF398BE889F}" srcOrd="1" destOrd="0" presId="urn:microsoft.com/office/officeart/2018/2/layout/IconVerticalSolidList"/>
    <dgm:cxn modelId="{DE53751C-58D2-4E09-89DE-A61D8CA7C26D}" type="presParOf" srcId="{E4CE5A71-F525-4994-B1ED-5C7B0AEC7C57}" destId="{240A308A-98D8-40E4-9811-A59018438AD6}" srcOrd="2" destOrd="0" presId="urn:microsoft.com/office/officeart/2018/2/layout/IconVerticalSolidList"/>
    <dgm:cxn modelId="{D7AF92F8-E0B0-4D31-90CD-E88D2BCEC91F}" type="presParOf" srcId="{E4CE5A71-F525-4994-B1ED-5C7B0AEC7C57}" destId="{E23D587A-AEE5-42B0-A6E0-4509EBC3BBF3}" srcOrd="3" destOrd="0" presId="urn:microsoft.com/office/officeart/2018/2/layout/IconVerticalSolidList"/>
    <dgm:cxn modelId="{169697F0-35BE-4F77-866F-6914BE0B790C}" type="presParOf" srcId="{C665A7CA-28D9-49FD-B524-7D77AB768F96}" destId="{8CC94594-EE3C-45BD-A187-FB16352AF2A2}" srcOrd="7" destOrd="0" presId="urn:microsoft.com/office/officeart/2018/2/layout/IconVerticalSolidList"/>
    <dgm:cxn modelId="{0ADE61E0-F33E-4D2E-A82E-7300C7E4C085}" type="presParOf" srcId="{C665A7CA-28D9-49FD-B524-7D77AB768F96}" destId="{7606C362-314E-474C-B2BD-8396CC2C5CA9}" srcOrd="8" destOrd="0" presId="urn:microsoft.com/office/officeart/2018/2/layout/IconVerticalSolidList"/>
    <dgm:cxn modelId="{3B1B37B4-DA03-4308-8E0E-B716844F5652}" type="presParOf" srcId="{7606C362-314E-474C-B2BD-8396CC2C5CA9}" destId="{78A60525-869F-4938-A3E8-0CD65E7F4E72}" srcOrd="0" destOrd="0" presId="urn:microsoft.com/office/officeart/2018/2/layout/IconVerticalSolidList"/>
    <dgm:cxn modelId="{88C1812A-D2CB-4C28-ABC8-CDBA3B77068F}" type="presParOf" srcId="{7606C362-314E-474C-B2BD-8396CC2C5CA9}" destId="{97A7BFDC-0945-470D-B3F2-1EE74EBA881A}" srcOrd="1" destOrd="0" presId="urn:microsoft.com/office/officeart/2018/2/layout/IconVerticalSolidList"/>
    <dgm:cxn modelId="{3D4EAB04-C059-4435-929C-0CF6CEC3DB1E}" type="presParOf" srcId="{7606C362-314E-474C-B2BD-8396CC2C5CA9}" destId="{C5737335-4A43-483D-8D79-EB0BC5797B2F}" srcOrd="2" destOrd="0" presId="urn:microsoft.com/office/officeart/2018/2/layout/IconVerticalSolidList"/>
    <dgm:cxn modelId="{6068993E-9E4E-4D36-9EE7-86A50B361CD1}" type="presParOf" srcId="{7606C362-314E-474C-B2BD-8396CC2C5CA9}" destId="{27CB2C5B-887D-4F9A-B474-4D46087B2284}" srcOrd="3" destOrd="0" presId="urn:microsoft.com/office/officeart/2018/2/layout/IconVerticalSolidList"/>
    <dgm:cxn modelId="{E462BF07-E328-47BE-B98B-C61F641B9950}" type="presParOf" srcId="{C665A7CA-28D9-49FD-B524-7D77AB768F96}" destId="{0BCCB89D-65DB-4A05-8087-2295CD4C5D10}" srcOrd="9" destOrd="0" presId="urn:microsoft.com/office/officeart/2018/2/layout/IconVerticalSolidList"/>
    <dgm:cxn modelId="{AF564C34-2F83-4D15-8CCB-D384112BA232}" type="presParOf" srcId="{C665A7CA-28D9-49FD-B524-7D77AB768F96}" destId="{CD191DF8-C005-4C20-82ED-BDE492952CC6}" srcOrd="10" destOrd="0" presId="urn:microsoft.com/office/officeart/2018/2/layout/IconVerticalSolidList"/>
    <dgm:cxn modelId="{BFD739BC-9CBD-4775-9D36-975FD19DBD57}" type="presParOf" srcId="{CD191DF8-C005-4C20-82ED-BDE492952CC6}" destId="{84B421AE-EBAD-492C-B6FB-E4B8D015F320}" srcOrd="0" destOrd="0" presId="urn:microsoft.com/office/officeart/2018/2/layout/IconVerticalSolidList"/>
    <dgm:cxn modelId="{AA3FDA05-E356-4E3A-9ACA-968FA35E66C4}" type="presParOf" srcId="{CD191DF8-C005-4C20-82ED-BDE492952CC6}" destId="{96C2107D-297B-47DC-901C-0D78AA8DB8B5}" srcOrd="1" destOrd="0" presId="urn:microsoft.com/office/officeart/2018/2/layout/IconVerticalSolidList"/>
    <dgm:cxn modelId="{DCA2BDC5-7B10-4254-A433-7128F60AA961}" type="presParOf" srcId="{CD191DF8-C005-4C20-82ED-BDE492952CC6}" destId="{E68395B7-CABE-4D95-B8D2-0874EDD8571E}" srcOrd="2" destOrd="0" presId="urn:microsoft.com/office/officeart/2018/2/layout/IconVerticalSolidList"/>
    <dgm:cxn modelId="{F83EF6EB-566B-4E83-A41E-22EEDC2E15A3}" type="presParOf" srcId="{CD191DF8-C005-4C20-82ED-BDE492952CC6}" destId="{45A6A6A6-54AA-4390-BD35-5CB5ACB309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884AEB-7689-4685-8B38-3E93C872954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9F9D047-2DEA-48B8-B80A-9AAEDCBCB73F}">
      <dgm:prSet/>
      <dgm:spPr/>
      <dgm:t>
        <a:bodyPr/>
        <a:lstStyle/>
        <a:p>
          <a:pPr>
            <a:defRPr cap="all"/>
          </a:pPr>
          <a:r>
            <a:rPr lang="en-GB" b="1" dirty="0"/>
            <a:t>Thank you for attending.</a:t>
          </a:r>
          <a:endParaRPr lang="en-US" b="1" dirty="0"/>
        </a:p>
      </dgm:t>
    </dgm:pt>
    <dgm:pt modelId="{8D8A4D36-1D86-4FA0-8C72-24D9EB7CF4AA}" type="parTrans" cxnId="{5C012E33-BAC8-4AA8-9370-EE90A3062234}">
      <dgm:prSet/>
      <dgm:spPr/>
      <dgm:t>
        <a:bodyPr/>
        <a:lstStyle/>
        <a:p>
          <a:endParaRPr lang="en-US"/>
        </a:p>
      </dgm:t>
    </dgm:pt>
    <dgm:pt modelId="{2E1C427D-E9C1-4B56-A056-E0F532132D27}" type="sibTrans" cxnId="{5C012E33-BAC8-4AA8-9370-EE90A3062234}">
      <dgm:prSet/>
      <dgm:spPr/>
      <dgm:t>
        <a:bodyPr/>
        <a:lstStyle/>
        <a:p>
          <a:endParaRPr lang="en-US"/>
        </a:p>
      </dgm:t>
    </dgm:pt>
    <dgm:pt modelId="{85BD850D-69C1-488B-87C2-C6207AD460B6}">
      <dgm:prSet/>
      <dgm:spPr/>
      <dgm:t>
        <a:bodyPr/>
        <a:lstStyle/>
        <a:p>
          <a:pPr>
            <a:defRPr cap="all"/>
          </a:pPr>
          <a:r>
            <a:rPr lang="en-GB" b="1" dirty="0"/>
            <a:t>Lunch</a:t>
          </a:r>
        </a:p>
        <a:p>
          <a:pPr>
            <a:defRPr cap="all"/>
          </a:pPr>
          <a:r>
            <a:rPr lang="en-GB" dirty="0"/>
            <a:t> 1pm-2pm (plus an optional wellbeing walk)</a:t>
          </a:r>
          <a:endParaRPr lang="en-US" dirty="0"/>
        </a:p>
      </dgm:t>
    </dgm:pt>
    <dgm:pt modelId="{1F746D3B-B5CF-4F07-A511-3228843F9946}" type="parTrans" cxnId="{B4B2FA5F-631D-4651-A06D-6A17B3FB8646}">
      <dgm:prSet/>
      <dgm:spPr/>
      <dgm:t>
        <a:bodyPr/>
        <a:lstStyle/>
        <a:p>
          <a:endParaRPr lang="en-US"/>
        </a:p>
      </dgm:t>
    </dgm:pt>
    <dgm:pt modelId="{83DC78F7-6A34-4E63-9540-87A37C9F0BB1}" type="sibTrans" cxnId="{B4B2FA5F-631D-4651-A06D-6A17B3FB8646}">
      <dgm:prSet/>
      <dgm:spPr/>
      <dgm:t>
        <a:bodyPr/>
        <a:lstStyle/>
        <a:p>
          <a:endParaRPr lang="en-US"/>
        </a:p>
      </dgm:t>
    </dgm:pt>
    <dgm:pt modelId="{6A44E187-62CB-4688-84D7-204BB71E526E}">
      <dgm:prSet/>
      <dgm:spPr/>
      <dgm:t>
        <a:bodyPr/>
        <a:lstStyle/>
        <a:p>
          <a:pPr>
            <a:defRPr cap="all"/>
          </a:pPr>
          <a:r>
            <a:rPr lang="en-GB" b="1" dirty="0"/>
            <a:t>Next Workshops from 2.05pm</a:t>
          </a:r>
          <a:r>
            <a:rPr lang="en-GB" dirty="0"/>
            <a:t> </a:t>
          </a:r>
        </a:p>
        <a:p>
          <a:pPr>
            <a:defRPr cap="all"/>
          </a:pPr>
          <a:r>
            <a:rPr lang="en-GB" dirty="0"/>
            <a:t>Small-Scale Biodiversity &amp; Circular Economy </a:t>
          </a:r>
          <a:endParaRPr lang="en-US" dirty="0"/>
        </a:p>
      </dgm:t>
    </dgm:pt>
    <dgm:pt modelId="{898241C9-B622-49B6-9564-22C0F04F5428}" type="parTrans" cxnId="{E63828F1-D827-4632-A4F3-C34638855AA4}">
      <dgm:prSet/>
      <dgm:spPr/>
      <dgm:t>
        <a:bodyPr/>
        <a:lstStyle/>
        <a:p>
          <a:endParaRPr lang="en-US"/>
        </a:p>
      </dgm:t>
    </dgm:pt>
    <dgm:pt modelId="{A1C1B887-712B-4245-AD67-41F29CBBC862}" type="sibTrans" cxnId="{E63828F1-D827-4632-A4F3-C34638855AA4}">
      <dgm:prSet/>
      <dgm:spPr/>
      <dgm:t>
        <a:bodyPr/>
        <a:lstStyle/>
        <a:p>
          <a:endParaRPr lang="en-US"/>
        </a:p>
      </dgm:t>
    </dgm:pt>
    <dgm:pt modelId="{828FFDF6-116A-419B-B0BA-955044A4797D}" type="pres">
      <dgm:prSet presAssocID="{01884AEB-7689-4685-8B38-3E93C8729549}" presName="root" presStyleCnt="0">
        <dgm:presLayoutVars>
          <dgm:dir/>
          <dgm:resizeHandles val="exact"/>
        </dgm:presLayoutVars>
      </dgm:prSet>
      <dgm:spPr/>
    </dgm:pt>
    <dgm:pt modelId="{AD3330B1-7D82-43EA-A4A1-CC40E5A2446D}" type="pres">
      <dgm:prSet presAssocID="{C9F9D047-2DEA-48B8-B80A-9AAEDCBCB73F}" presName="compNode" presStyleCnt="0"/>
      <dgm:spPr/>
    </dgm:pt>
    <dgm:pt modelId="{25B625C0-18E2-429F-BBE9-62F4E40BDD21}" type="pres">
      <dgm:prSet presAssocID="{C9F9D047-2DEA-48B8-B80A-9AAEDCBCB73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DEC1066-1011-48C3-B53F-79FC2587AC1B}" type="pres">
      <dgm:prSet presAssocID="{C9F9D047-2DEA-48B8-B80A-9AAEDCBCB7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A4DC748C-CA95-40E3-A61A-E9922AE7C66C}" type="pres">
      <dgm:prSet presAssocID="{C9F9D047-2DEA-48B8-B80A-9AAEDCBCB73F}" presName="spaceRect" presStyleCnt="0"/>
      <dgm:spPr/>
    </dgm:pt>
    <dgm:pt modelId="{66BAC1E5-0478-4B3D-9532-5D4CA322D698}" type="pres">
      <dgm:prSet presAssocID="{C9F9D047-2DEA-48B8-B80A-9AAEDCBCB73F}" presName="textRect" presStyleLbl="revTx" presStyleIdx="0" presStyleCnt="3">
        <dgm:presLayoutVars>
          <dgm:chMax val="1"/>
          <dgm:chPref val="1"/>
        </dgm:presLayoutVars>
      </dgm:prSet>
      <dgm:spPr/>
    </dgm:pt>
    <dgm:pt modelId="{8C7156BE-857E-42D5-A260-AE36029B2163}" type="pres">
      <dgm:prSet presAssocID="{2E1C427D-E9C1-4B56-A056-E0F532132D27}" presName="sibTrans" presStyleCnt="0"/>
      <dgm:spPr/>
    </dgm:pt>
    <dgm:pt modelId="{8E7AEF4C-3EAD-4DA0-8FDE-872EE1161519}" type="pres">
      <dgm:prSet presAssocID="{85BD850D-69C1-488B-87C2-C6207AD460B6}" presName="compNode" presStyleCnt="0"/>
      <dgm:spPr/>
    </dgm:pt>
    <dgm:pt modelId="{E96154BD-49B0-4ACA-ADF5-87C0A86CFD5A}" type="pres">
      <dgm:prSet presAssocID="{85BD850D-69C1-488B-87C2-C6207AD460B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B968CE8-6FE8-4589-BA81-82DA471E926F}" type="pres">
      <dgm:prSet presAssocID="{85BD850D-69C1-488B-87C2-C6207AD460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22663633-296F-46F7-B71B-4D5983465061}" type="pres">
      <dgm:prSet presAssocID="{85BD850D-69C1-488B-87C2-C6207AD460B6}" presName="spaceRect" presStyleCnt="0"/>
      <dgm:spPr/>
    </dgm:pt>
    <dgm:pt modelId="{306FDD69-3A02-4889-9B38-3D7FCCE27E67}" type="pres">
      <dgm:prSet presAssocID="{85BD850D-69C1-488B-87C2-C6207AD460B6}" presName="textRect" presStyleLbl="revTx" presStyleIdx="1" presStyleCnt="3">
        <dgm:presLayoutVars>
          <dgm:chMax val="1"/>
          <dgm:chPref val="1"/>
        </dgm:presLayoutVars>
      </dgm:prSet>
      <dgm:spPr/>
    </dgm:pt>
    <dgm:pt modelId="{382981A3-768D-491F-BC3E-85630D50D037}" type="pres">
      <dgm:prSet presAssocID="{83DC78F7-6A34-4E63-9540-87A37C9F0BB1}" presName="sibTrans" presStyleCnt="0"/>
      <dgm:spPr/>
    </dgm:pt>
    <dgm:pt modelId="{5E775A27-E2D4-4E21-8D00-B86DDF16C08C}" type="pres">
      <dgm:prSet presAssocID="{6A44E187-62CB-4688-84D7-204BB71E526E}" presName="compNode" presStyleCnt="0"/>
      <dgm:spPr/>
    </dgm:pt>
    <dgm:pt modelId="{9E99A292-5369-47CA-B314-C19F3C631830}" type="pres">
      <dgm:prSet presAssocID="{6A44E187-62CB-4688-84D7-204BB71E526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1A95DFB-839D-498A-BA27-F971111E55D6}" type="pres">
      <dgm:prSet presAssocID="{6A44E187-62CB-4688-84D7-204BB71E52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F2A6C8F3-0D9C-454E-BB02-BD701CD126E0}" type="pres">
      <dgm:prSet presAssocID="{6A44E187-62CB-4688-84D7-204BB71E526E}" presName="spaceRect" presStyleCnt="0"/>
      <dgm:spPr/>
    </dgm:pt>
    <dgm:pt modelId="{C0C5C14B-5338-4487-A9F2-FAC9055E6524}" type="pres">
      <dgm:prSet presAssocID="{6A44E187-62CB-4688-84D7-204BB71E526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42C360A-6E2C-43DE-AE0F-774118127470}" type="presOf" srcId="{C9F9D047-2DEA-48B8-B80A-9AAEDCBCB73F}" destId="{66BAC1E5-0478-4B3D-9532-5D4CA322D698}" srcOrd="0" destOrd="0" presId="urn:microsoft.com/office/officeart/2018/5/layout/IconLeafLabelList"/>
    <dgm:cxn modelId="{C956E10B-161F-4D73-AC6E-11998F81A6C6}" type="presOf" srcId="{01884AEB-7689-4685-8B38-3E93C8729549}" destId="{828FFDF6-116A-419B-B0BA-955044A4797D}" srcOrd="0" destOrd="0" presId="urn:microsoft.com/office/officeart/2018/5/layout/IconLeafLabelList"/>
    <dgm:cxn modelId="{5C012E33-BAC8-4AA8-9370-EE90A3062234}" srcId="{01884AEB-7689-4685-8B38-3E93C8729549}" destId="{C9F9D047-2DEA-48B8-B80A-9AAEDCBCB73F}" srcOrd="0" destOrd="0" parTransId="{8D8A4D36-1D86-4FA0-8C72-24D9EB7CF4AA}" sibTransId="{2E1C427D-E9C1-4B56-A056-E0F532132D27}"/>
    <dgm:cxn modelId="{B4B2FA5F-631D-4651-A06D-6A17B3FB8646}" srcId="{01884AEB-7689-4685-8B38-3E93C8729549}" destId="{85BD850D-69C1-488B-87C2-C6207AD460B6}" srcOrd="1" destOrd="0" parTransId="{1F746D3B-B5CF-4F07-A511-3228843F9946}" sibTransId="{83DC78F7-6A34-4E63-9540-87A37C9F0BB1}"/>
    <dgm:cxn modelId="{7CEB509B-3292-4AA4-8329-BD02F2568C02}" type="presOf" srcId="{6A44E187-62CB-4688-84D7-204BB71E526E}" destId="{C0C5C14B-5338-4487-A9F2-FAC9055E6524}" srcOrd="0" destOrd="0" presId="urn:microsoft.com/office/officeart/2018/5/layout/IconLeafLabelList"/>
    <dgm:cxn modelId="{5B9E5BDD-8D78-4DAC-80AD-3006EC85D51E}" type="presOf" srcId="{85BD850D-69C1-488B-87C2-C6207AD460B6}" destId="{306FDD69-3A02-4889-9B38-3D7FCCE27E67}" srcOrd="0" destOrd="0" presId="urn:microsoft.com/office/officeart/2018/5/layout/IconLeafLabelList"/>
    <dgm:cxn modelId="{E63828F1-D827-4632-A4F3-C34638855AA4}" srcId="{01884AEB-7689-4685-8B38-3E93C8729549}" destId="{6A44E187-62CB-4688-84D7-204BB71E526E}" srcOrd="2" destOrd="0" parTransId="{898241C9-B622-49B6-9564-22C0F04F5428}" sibTransId="{A1C1B887-712B-4245-AD67-41F29CBBC862}"/>
    <dgm:cxn modelId="{40B5F6C3-8608-4C9C-A851-EACCB86879F3}" type="presParOf" srcId="{828FFDF6-116A-419B-B0BA-955044A4797D}" destId="{AD3330B1-7D82-43EA-A4A1-CC40E5A2446D}" srcOrd="0" destOrd="0" presId="urn:microsoft.com/office/officeart/2018/5/layout/IconLeafLabelList"/>
    <dgm:cxn modelId="{27C48692-0C6D-4BF0-885F-36C119C7F753}" type="presParOf" srcId="{AD3330B1-7D82-43EA-A4A1-CC40E5A2446D}" destId="{25B625C0-18E2-429F-BBE9-62F4E40BDD21}" srcOrd="0" destOrd="0" presId="urn:microsoft.com/office/officeart/2018/5/layout/IconLeafLabelList"/>
    <dgm:cxn modelId="{AC68E2BF-1206-4F6D-9DC1-74997A463899}" type="presParOf" srcId="{AD3330B1-7D82-43EA-A4A1-CC40E5A2446D}" destId="{5DEC1066-1011-48C3-B53F-79FC2587AC1B}" srcOrd="1" destOrd="0" presId="urn:microsoft.com/office/officeart/2018/5/layout/IconLeafLabelList"/>
    <dgm:cxn modelId="{D435F9DC-3DAB-43EF-BCEF-8EC00AB1556D}" type="presParOf" srcId="{AD3330B1-7D82-43EA-A4A1-CC40E5A2446D}" destId="{A4DC748C-CA95-40E3-A61A-E9922AE7C66C}" srcOrd="2" destOrd="0" presId="urn:microsoft.com/office/officeart/2018/5/layout/IconLeafLabelList"/>
    <dgm:cxn modelId="{8EDD7F90-2BF4-49E3-8106-580995CE74F4}" type="presParOf" srcId="{AD3330B1-7D82-43EA-A4A1-CC40E5A2446D}" destId="{66BAC1E5-0478-4B3D-9532-5D4CA322D698}" srcOrd="3" destOrd="0" presId="urn:microsoft.com/office/officeart/2018/5/layout/IconLeafLabelList"/>
    <dgm:cxn modelId="{DBC96794-3637-4057-A1D9-67AE3B45C770}" type="presParOf" srcId="{828FFDF6-116A-419B-B0BA-955044A4797D}" destId="{8C7156BE-857E-42D5-A260-AE36029B2163}" srcOrd="1" destOrd="0" presId="urn:microsoft.com/office/officeart/2018/5/layout/IconLeafLabelList"/>
    <dgm:cxn modelId="{FB9E7526-57EF-4084-A530-5F2A8405256C}" type="presParOf" srcId="{828FFDF6-116A-419B-B0BA-955044A4797D}" destId="{8E7AEF4C-3EAD-4DA0-8FDE-872EE1161519}" srcOrd="2" destOrd="0" presId="urn:microsoft.com/office/officeart/2018/5/layout/IconLeafLabelList"/>
    <dgm:cxn modelId="{ABB04085-6B10-4AFC-82CD-A9D20E961733}" type="presParOf" srcId="{8E7AEF4C-3EAD-4DA0-8FDE-872EE1161519}" destId="{E96154BD-49B0-4ACA-ADF5-87C0A86CFD5A}" srcOrd="0" destOrd="0" presId="urn:microsoft.com/office/officeart/2018/5/layout/IconLeafLabelList"/>
    <dgm:cxn modelId="{A784D996-5309-467B-85B6-5A13BBFF3F27}" type="presParOf" srcId="{8E7AEF4C-3EAD-4DA0-8FDE-872EE1161519}" destId="{7B968CE8-6FE8-4589-BA81-82DA471E926F}" srcOrd="1" destOrd="0" presId="urn:microsoft.com/office/officeart/2018/5/layout/IconLeafLabelList"/>
    <dgm:cxn modelId="{1FCF8824-CF7C-4FB4-BA17-A53C86507B88}" type="presParOf" srcId="{8E7AEF4C-3EAD-4DA0-8FDE-872EE1161519}" destId="{22663633-296F-46F7-B71B-4D5983465061}" srcOrd="2" destOrd="0" presId="urn:microsoft.com/office/officeart/2018/5/layout/IconLeafLabelList"/>
    <dgm:cxn modelId="{7B0E0057-D40A-4E03-A1DB-42CDB3A52A3C}" type="presParOf" srcId="{8E7AEF4C-3EAD-4DA0-8FDE-872EE1161519}" destId="{306FDD69-3A02-4889-9B38-3D7FCCE27E67}" srcOrd="3" destOrd="0" presId="urn:microsoft.com/office/officeart/2018/5/layout/IconLeafLabelList"/>
    <dgm:cxn modelId="{6E748BD8-7FB2-4BC7-8C2F-47AA6925CDB0}" type="presParOf" srcId="{828FFDF6-116A-419B-B0BA-955044A4797D}" destId="{382981A3-768D-491F-BC3E-85630D50D037}" srcOrd="3" destOrd="0" presId="urn:microsoft.com/office/officeart/2018/5/layout/IconLeafLabelList"/>
    <dgm:cxn modelId="{52932EF7-1A31-4A1A-9D4C-1C6365B2046A}" type="presParOf" srcId="{828FFDF6-116A-419B-B0BA-955044A4797D}" destId="{5E775A27-E2D4-4E21-8D00-B86DDF16C08C}" srcOrd="4" destOrd="0" presId="urn:microsoft.com/office/officeart/2018/5/layout/IconLeafLabelList"/>
    <dgm:cxn modelId="{BF09F207-B37A-4A66-A522-5B24EACCC149}" type="presParOf" srcId="{5E775A27-E2D4-4E21-8D00-B86DDF16C08C}" destId="{9E99A292-5369-47CA-B314-C19F3C631830}" srcOrd="0" destOrd="0" presId="urn:microsoft.com/office/officeart/2018/5/layout/IconLeafLabelList"/>
    <dgm:cxn modelId="{724B3445-4231-4A7E-B955-16B606A6AD0D}" type="presParOf" srcId="{5E775A27-E2D4-4E21-8D00-B86DDF16C08C}" destId="{21A95DFB-839D-498A-BA27-F971111E55D6}" srcOrd="1" destOrd="0" presId="urn:microsoft.com/office/officeart/2018/5/layout/IconLeafLabelList"/>
    <dgm:cxn modelId="{0F4CC57F-F2FA-455A-95C5-7EECFC40BFF6}" type="presParOf" srcId="{5E775A27-E2D4-4E21-8D00-B86DDF16C08C}" destId="{F2A6C8F3-0D9C-454E-BB02-BD701CD126E0}" srcOrd="2" destOrd="0" presId="urn:microsoft.com/office/officeart/2018/5/layout/IconLeafLabelList"/>
    <dgm:cxn modelId="{8DFBAC25-FFD9-4F95-98C9-7D409A90C429}" type="presParOf" srcId="{5E775A27-E2D4-4E21-8D00-B86DDF16C08C}" destId="{C0C5C14B-5338-4487-A9F2-FAC9055E652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5B84A-7BFA-4318-AF6B-698B1170391A}">
      <dsp:nvSpPr>
        <dsp:cNvPr id="0" name=""/>
        <dsp:cNvSpPr/>
      </dsp:nvSpPr>
      <dsp:spPr>
        <a:xfrm>
          <a:off x="1212569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E5CDF-39AF-4F15-AE0C-CDC5CEDC61AB}">
      <dsp:nvSpPr>
        <dsp:cNvPr id="0" name=""/>
        <dsp:cNvSpPr/>
      </dsp:nvSpPr>
      <dsp:spPr>
        <a:xfrm>
          <a:off x="417971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Communication</a:t>
          </a:r>
        </a:p>
      </dsp:txBody>
      <dsp:txXfrm>
        <a:off x="417971" y="2442842"/>
        <a:ext cx="2889450" cy="720000"/>
      </dsp:txXfrm>
    </dsp:sp>
    <dsp:sp modelId="{4CE72C83-985D-40E2-BD51-CB3812A33CCC}">
      <dsp:nvSpPr>
        <dsp:cNvPr id="0" name=""/>
        <dsp:cNvSpPr/>
      </dsp:nvSpPr>
      <dsp:spPr>
        <a:xfrm>
          <a:off x="4607673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819C9-EFB6-41F5-9C34-A7B9F15491E4}">
      <dsp:nvSpPr>
        <dsp:cNvPr id="0" name=""/>
        <dsp:cNvSpPr/>
      </dsp:nvSpPr>
      <dsp:spPr>
        <a:xfrm>
          <a:off x="3813075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Creativity</a:t>
          </a:r>
        </a:p>
      </dsp:txBody>
      <dsp:txXfrm>
        <a:off x="3813075" y="2442842"/>
        <a:ext cx="2889450" cy="720000"/>
      </dsp:txXfrm>
    </dsp:sp>
    <dsp:sp modelId="{36B13A57-80A1-47F6-AFEA-DB551BD967F7}">
      <dsp:nvSpPr>
        <dsp:cNvPr id="0" name=""/>
        <dsp:cNvSpPr/>
      </dsp:nvSpPr>
      <dsp:spPr>
        <a:xfrm>
          <a:off x="8002777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7530F-A43A-4F28-B5B8-DB1A26505C3E}">
      <dsp:nvSpPr>
        <dsp:cNvPr id="0" name=""/>
        <dsp:cNvSpPr/>
      </dsp:nvSpPr>
      <dsp:spPr>
        <a:xfrm>
          <a:off x="7208178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Take one step at a time</a:t>
          </a:r>
        </a:p>
      </dsp:txBody>
      <dsp:txXfrm>
        <a:off x="7208178" y="2442842"/>
        <a:ext cx="28894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442A1-2EA2-4E59-8B70-9353BD4073FF}">
      <dsp:nvSpPr>
        <dsp:cNvPr id="0" name=""/>
        <dsp:cNvSpPr/>
      </dsp:nvSpPr>
      <dsp:spPr>
        <a:xfrm>
          <a:off x="0" y="4366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F0AAE-63BE-4F9A-92BC-071CAAF8E055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9E675-1206-4371-BE16-11160918E7C8}">
      <dsp:nvSpPr>
        <dsp:cNvPr id="0" name=""/>
        <dsp:cNvSpPr/>
      </dsp:nvSpPr>
      <dsp:spPr>
        <a:xfrm>
          <a:off x="1074268" y="4366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Purpose: </a:t>
          </a:r>
          <a:r>
            <a:rPr lang="en-GB" sz="1600" kern="1200"/>
            <a:t>To generate a wide range of ideas and potential solutions to a problem in a collaborative environment</a:t>
          </a:r>
          <a:endParaRPr lang="en-US" sz="1600" kern="1200"/>
        </a:p>
      </dsp:txBody>
      <dsp:txXfrm>
        <a:off x="1074268" y="4366"/>
        <a:ext cx="5170996" cy="930102"/>
      </dsp:txXfrm>
    </dsp:sp>
    <dsp:sp modelId="{4E69CEEF-D39A-4FF8-A7D7-78BC50266C30}">
      <dsp:nvSpPr>
        <dsp:cNvPr id="0" name=""/>
        <dsp:cNvSpPr/>
      </dsp:nvSpPr>
      <dsp:spPr>
        <a:xfrm>
          <a:off x="0" y="1166994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BB11-C537-410A-8778-BF77A4BBC575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49517-28C2-400E-A0DF-BD95C6B9CCC8}">
      <dsp:nvSpPr>
        <dsp:cNvPr id="0" name=""/>
        <dsp:cNvSpPr/>
      </dsp:nvSpPr>
      <dsp:spPr>
        <a:xfrm>
          <a:off x="1074268" y="1166994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/>
            <a:t>Define the problem </a:t>
          </a:r>
          <a:endParaRPr lang="en-US" sz="1600" kern="1200"/>
        </a:p>
      </dsp:txBody>
      <dsp:txXfrm>
        <a:off x="1074268" y="1166994"/>
        <a:ext cx="5170996" cy="930102"/>
      </dsp:txXfrm>
    </dsp:sp>
    <dsp:sp modelId="{82A2C369-C033-475D-BCC4-ED3494D99B9D}">
      <dsp:nvSpPr>
        <dsp:cNvPr id="0" name=""/>
        <dsp:cNvSpPr/>
      </dsp:nvSpPr>
      <dsp:spPr>
        <a:xfrm>
          <a:off x="0" y="2329622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B543B-4B9D-4586-B94B-946E9EF5E9BA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27980-9659-44E2-AD5B-E821FF6EAC4E}">
      <dsp:nvSpPr>
        <dsp:cNvPr id="0" name=""/>
        <dsp:cNvSpPr/>
      </dsp:nvSpPr>
      <dsp:spPr>
        <a:xfrm>
          <a:off x="1074268" y="2329622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/>
            <a:t>Set ground rules</a:t>
          </a:r>
          <a:endParaRPr lang="en-US" sz="1600" kern="1200"/>
        </a:p>
      </dsp:txBody>
      <dsp:txXfrm>
        <a:off x="1074268" y="2329622"/>
        <a:ext cx="5170996" cy="930102"/>
      </dsp:txXfrm>
    </dsp:sp>
    <dsp:sp modelId="{D1960B73-57D4-496E-B5DF-5E1AE0D2B116}">
      <dsp:nvSpPr>
        <dsp:cNvPr id="0" name=""/>
        <dsp:cNvSpPr/>
      </dsp:nvSpPr>
      <dsp:spPr>
        <a:xfrm>
          <a:off x="0" y="3492250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FD984-15EE-4BB0-87BD-8C3795E117A0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31635-97E2-4173-A86F-DCAD043A3888}">
      <dsp:nvSpPr>
        <dsp:cNvPr id="0" name=""/>
        <dsp:cNvSpPr/>
      </dsp:nvSpPr>
      <dsp:spPr>
        <a:xfrm>
          <a:off x="1074268" y="3492250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/>
            <a:t>Generate ideas</a:t>
          </a:r>
          <a:endParaRPr lang="en-US" sz="1600" kern="1200"/>
        </a:p>
      </dsp:txBody>
      <dsp:txXfrm>
        <a:off x="1074268" y="3492250"/>
        <a:ext cx="5170996" cy="930102"/>
      </dsp:txXfrm>
    </dsp:sp>
    <dsp:sp modelId="{2A561BCC-7C64-4CEE-8092-3F1A600B0B02}">
      <dsp:nvSpPr>
        <dsp:cNvPr id="0" name=""/>
        <dsp:cNvSpPr/>
      </dsp:nvSpPr>
      <dsp:spPr>
        <a:xfrm>
          <a:off x="0" y="4654878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9E051-025F-4E26-BFD6-2475DE1F4445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42D53-090D-4885-96BA-0C245C6F1A80}">
      <dsp:nvSpPr>
        <dsp:cNvPr id="0" name=""/>
        <dsp:cNvSpPr/>
      </dsp:nvSpPr>
      <dsp:spPr>
        <a:xfrm>
          <a:off x="1074268" y="4654878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Categorise and evaluate ideas</a:t>
          </a:r>
          <a:endParaRPr lang="en-US" sz="1600" kern="1200"/>
        </a:p>
      </dsp:txBody>
      <dsp:txXfrm>
        <a:off x="1074268" y="4654878"/>
        <a:ext cx="5170996" cy="930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E9E40-03D5-4FAE-8BD5-C2169E6CBEAB}">
      <dsp:nvSpPr>
        <dsp:cNvPr id="0" name=""/>
        <dsp:cNvSpPr/>
      </dsp:nvSpPr>
      <dsp:spPr>
        <a:xfrm>
          <a:off x="0" y="477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A55A9-F787-4820-A13B-18B0B1307637}">
      <dsp:nvSpPr>
        <dsp:cNvPr id="0" name=""/>
        <dsp:cNvSpPr/>
      </dsp:nvSpPr>
      <dsp:spPr>
        <a:xfrm>
          <a:off x="198881" y="148405"/>
          <a:ext cx="361601" cy="361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C6AB0-464E-4F29-92AC-CADF884B18B7}">
      <dsp:nvSpPr>
        <dsp:cNvPr id="0" name=""/>
        <dsp:cNvSpPr/>
      </dsp:nvSpPr>
      <dsp:spPr>
        <a:xfrm>
          <a:off x="759363" y="477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Purpose</a:t>
          </a:r>
          <a:r>
            <a:rPr lang="en-GB" sz="1600" kern="1200" dirty="0"/>
            <a:t>: </a:t>
          </a:r>
          <a:r>
            <a:rPr lang="en-GB" sz="1600" b="0" i="0" kern="1200" dirty="0"/>
            <a:t>A tool for considering how the world is changing</a:t>
          </a:r>
          <a:endParaRPr lang="en-US" sz="1600" kern="1200" dirty="0"/>
        </a:p>
      </dsp:txBody>
      <dsp:txXfrm>
        <a:off x="759363" y="477"/>
        <a:ext cx="5485901" cy="657457"/>
      </dsp:txXfrm>
    </dsp:sp>
    <dsp:sp modelId="{753CEBDD-D0E2-4EED-8231-1AB3C03EB4D7}">
      <dsp:nvSpPr>
        <dsp:cNvPr id="0" name=""/>
        <dsp:cNvSpPr/>
      </dsp:nvSpPr>
      <dsp:spPr>
        <a:xfrm>
          <a:off x="0" y="82229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CCD96-7CFC-4465-8CCE-1E33E601C736}">
      <dsp:nvSpPr>
        <dsp:cNvPr id="0" name=""/>
        <dsp:cNvSpPr/>
      </dsp:nvSpPr>
      <dsp:spPr>
        <a:xfrm>
          <a:off x="198881" y="970227"/>
          <a:ext cx="361601" cy="361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1B270-ED4F-421E-A36C-956EC86EEB50}">
      <dsp:nvSpPr>
        <dsp:cNvPr id="0" name=""/>
        <dsp:cNvSpPr/>
      </dsp:nvSpPr>
      <dsp:spPr>
        <a:xfrm>
          <a:off x="759363" y="82229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P</a:t>
          </a:r>
          <a:r>
            <a:rPr lang="en-GB" sz="1600" i="0" kern="1200" dirty="0"/>
            <a:t>olitical</a:t>
          </a:r>
          <a:endParaRPr lang="en-US" sz="1600" kern="1200" dirty="0"/>
        </a:p>
      </dsp:txBody>
      <dsp:txXfrm>
        <a:off x="759363" y="822299"/>
        <a:ext cx="5485901" cy="657457"/>
      </dsp:txXfrm>
    </dsp:sp>
    <dsp:sp modelId="{F58E7D14-B736-4CC8-BDD7-9DC8E4A07F2D}">
      <dsp:nvSpPr>
        <dsp:cNvPr id="0" name=""/>
        <dsp:cNvSpPr/>
      </dsp:nvSpPr>
      <dsp:spPr>
        <a:xfrm>
          <a:off x="0" y="1644122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32512-14B4-4844-AE2F-66A972BC2B59}">
      <dsp:nvSpPr>
        <dsp:cNvPr id="0" name=""/>
        <dsp:cNvSpPr/>
      </dsp:nvSpPr>
      <dsp:spPr>
        <a:xfrm>
          <a:off x="198881" y="1792050"/>
          <a:ext cx="361601" cy="361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77680-C230-4BB9-B3D4-8B7F96645D5F}">
      <dsp:nvSpPr>
        <dsp:cNvPr id="0" name=""/>
        <dsp:cNvSpPr/>
      </dsp:nvSpPr>
      <dsp:spPr>
        <a:xfrm>
          <a:off x="759363" y="1644122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E</a:t>
          </a:r>
          <a:r>
            <a:rPr lang="en-GB" sz="1600" i="0" kern="1200" dirty="0"/>
            <a:t>conomic</a:t>
          </a:r>
          <a:endParaRPr lang="en-US" sz="1600" kern="1200" dirty="0"/>
        </a:p>
      </dsp:txBody>
      <dsp:txXfrm>
        <a:off x="759363" y="1644122"/>
        <a:ext cx="5485901" cy="657457"/>
      </dsp:txXfrm>
    </dsp:sp>
    <dsp:sp modelId="{5A2F28C3-28AD-4A55-B455-8A57CD276E41}">
      <dsp:nvSpPr>
        <dsp:cNvPr id="0" name=""/>
        <dsp:cNvSpPr/>
      </dsp:nvSpPr>
      <dsp:spPr>
        <a:xfrm>
          <a:off x="0" y="2465944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018E7-5F7F-46E3-A67E-9FF398BE889F}">
      <dsp:nvSpPr>
        <dsp:cNvPr id="0" name=""/>
        <dsp:cNvSpPr/>
      </dsp:nvSpPr>
      <dsp:spPr>
        <a:xfrm>
          <a:off x="198881" y="2613872"/>
          <a:ext cx="361601" cy="3616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D587A-AEE5-42B0-A6E0-4509EBC3BBF3}">
      <dsp:nvSpPr>
        <dsp:cNvPr id="0" name=""/>
        <dsp:cNvSpPr/>
      </dsp:nvSpPr>
      <dsp:spPr>
        <a:xfrm>
          <a:off x="759363" y="2465944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</a:t>
          </a:r>
          <a:r>
            <a:rPr lang="en-GB" sz="1600" kern="1200" dirty="0"/>
            <a:t>ocial</a:t>
          </a:r>
          <a:endParaRPr lang="en-US" sz="1600" kern="1200" dirty="0"/>
        </a:p>
      </dsp:txBody>
      <dsp:txXfrm>
        <a:off x="759363" y="2465944"/>
        <a:ext cx="5485901" cy="657457"/>
      </dsp:txXfrm>
    </dsp:sp>
    <dsp:sp modelId="{78A60525-869F-4938-A3E8-0CD65E7F4E72}">
      <dsp:nvSpPr>
        <dsp:cNvPr id="0" name=""/>
        <dsp:cNvSpPr/>
      </dsp:nvSpPr>
      <dsp:spPr>
        <a:xfrm>
          <a:off x="0" y="3287766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7BFDC-0945-470D-B3F2-1EE74EBA881A}">
      <dsp:nvSpPr>
        <dsp:cNvPr id="0" name=""/>
        <dsp:cNvSpPr/>
      </dsp:nvSpPr>
      <dsp:spPr>
        <a:xfrm>
          <a:off x="198881" y="3435694"/>
          <a:ext cx="361601" cy="3616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B2C5B-887D-4F9A-B474-4D46087B2284}">
      <dsp:nvSpPr>
        <dsp:cNvPr id="0" name=""/>
        <dsp:cNvSpPr/>
      </dsp:nvSpPr>
      <dsp:spPr>
        <a:xfrm>
          <a:off x="759363" y="3287766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T</a:t>
          </a:r>
          <a:r>
            <a:rPr lang="en-GB" sz="1600" i="0" kern="1200" dirty="0"/>
            <a:t>echnological</a:t>
          </a:r>
          <a:endParaRPr lang="en-US" sz="1600" kern="1200" dirty="0"/>
        </a:p>
      </dsp:txBody>
      <dsp:txXfrm>
        <a:off x="759363" y="3287766"/>
        <a:ext cx="5485901" cy="657457"/>
      </dsp:txXfrm>
    </dsp:sp>
    <dsp:sp modelId="{84B421AE-EBAD-492C-B6FB-E4B8D015F320}">
      <dsp:nvSpPr>
        <dsp:cNvPr id="0" name=""/>
        <dsp:cNvSpPr/>
      </dsp:nvSpPr>
      <dsp:spPr>
        <a:xfrm>
          <a:off x="0" y="410958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2107D-297B-47DC-901C-0D78AA8DB8B5}">
      <dsp:nvSpPr>
        <dsp:cNvPr id="0" name=""/>
        <dsp:cNvSpPr/>
      </dsp:nvSpPr>
      <dsp:spPr>
        <a:xfrm>
          <a:off x="198881" y="4257517"/>
          <a:ext cx="361601" cy="3616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6A6A6-54AA-4390-BD35-5CB5ACB30953}">
      <dsp:nvSpPr>
        <dsp:cNvPr id="0" name=""/>
        <dsp:cNvSpPr/>
      </dsp:nvSpPr>
      <dsp:spPr>
        <a:xfrm>
          <a:off x="759363" y="410958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L</a:t>
          </a:r>
          <a:r>
            <a:rPr lang="en-GB" sz="1600" kern="1200" dirty="0"/>
            <a:t>egal</a:t>
          </a:r>
          <a:endParaRPr lang="en-US" sz="1600" kern="1200" dirty="0"/>
        </a:p>
      </dsp:txBody>
      <dsp:txXfrm>
        <a:off x="759363" y="4109589"/>
        <a:ext cx="5485901" cy="657457"/>
      </dsp:txXfrm>
    </dsp:sp>
    <dsp:sp modelId="{5E69E6D4-3EFE-4FC7-80D0-35C76F5A8946}">
      <dsp:nvSpPr>
        <dsp:cNvPr id="0" name=""/>
        <dsp:cNvSpPr/>
      </dsp:nvSpPr>
      <dsp:spPr>
        <a:xfrm>
          <a:off x="0" y="4931411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1BFCC-A02D-4E86-9690-4C8C71F8CD33}">
      <dsp:nvSpPr>
        <dsp:cNvPr id="0" name=""/>
        <dsp:cNvSpPr/>
      </dsp:nvSpPr>
      <dsp:spPr>
        <a:xfrm>
          <a:off x="198881" y="5079339"/>
          <a:ext cx="361601" cy="36160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2387C-AEC6-4A5B-ABBA-038BCD531710}">
      <dsp:nvSpPr>
        <dsp:cNvPr id="0" name=""/>
        <dsp:cNvSpPr/>
      </dsp:nvSpPr>
      <dsp:spPr>
        <a:xfrm>
          <a:off x="759363" y="4931411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E</a:t>
          </a:r>
          <a:r>
            <a:rPr lang="en-GB" sz="1600" i="0" kern="1200" dirty="0"/>
            <a:t>nvironmental </a:t>
          </a:r>
          <a:endParaRPr lang="en-US" sz="1600" kern="1200" dirty="0"/>
        </a:p>
      </dsp:txBody>
      <dsp:txXfrm>
        <a:off x="759363" y="4931411"/>
        <a:ext cx="5485901" cy="657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442A1-2EA2-4E59-8B70-9353BD4073FF}">
      <dsp:nvSpPr>
        <dsp:cNvPr id="0" name=""/>
        <dsp:cNvSpPr/>
      </dsp:nvSpPr>
      <dsp:spPr>
        <a:xfrm>
          <a:off x="0" y="4366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F0AAE-63BE-4F9A-92BC-071CAAF8E055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9E675-1206-4371-BE16-11160918E7C8}">
      <dsp:nvSpPr>
        <dsp:cNvPr id="0" name=""/>
        <dsp:cNvSpPr/>
      </dsp:nvSpPr>
      <dsp:spPr>
        <a:xfrm>
          <a:off x="1074268" y="4366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Purpose</a:t>
          </a:r>
          <a:r>
            <a:rPr lang="en-GB" sz="1900" kern="1200"/>
            <a:t>: A useful decision-making tool to help you identify the following for your organisation. </a:t>
          </a:r>
          <a:endParaRPr lang="en-US" sz="1900" kern="1200"/>
        </a:p>
      </dsp:txBody>
      <dsp:txXfrm>
        <a:off x="1074268" y="4366"/>
        <a:ext cx="5170996" cy="930102"/>
      </dsp:txXfrm>
    </dsp:sp>
    <dsp:sp modelId="{4E69CEEF-D39A-4FF8-A7D7-78BC50266C30}">
      <dsp:nvSpPr>
        <dsp:cNvPr id="0" name=""/>
        <dsp:cNvSpPr/>
      </dsp:nvSpPr>
      <dsp:spPr>
        <a:xfrm>
          <a:off x="0" y="1166994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9BB11-C537-410A-8778-BF77A4BBC575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49517-28C2-400E-A0DF-BD95C6B9CCC8}">
      <dsp:nvSpPr>
        <dsp:cNvPr id="0" name=""/>
        <dsp:cNvSpPr/>
      </dsp:nvSpPr>
      <dsp:spPr>
        <a:xfrm>
          <a:off x="1074268" y="1166994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 dirty="0"/>
            <a:t>S</a:t>
          </a:r>
          <a:r>
            <a:rPr lang="en-GB" sz="1900" i="0" kern="1200" dirty="0"/>
            <a:t>trengths</a:t>
          </a:r>
          <a:endParaRPr lang="en-US" sz="1900" kern="1200" dirty="0"/>
        </a:p>
      </dsp:txBody>
      <dsp:txXfrm>
        <a:off x="1074268" y="1166994"/>
        <a:ext cx="5170996" cy="930102"/>
      </dsp:txXfrm>
    </dsp:sp>
    <dsp:sp modelId="{82A2C369-C033-475D-BCC4-ED3494D99B9D}">
      <dsp:nvSpPr>
        <dsp:cNvPr id="0" name=""/>
        <dsp:cNvSpPr/>
      </dsp:nvSpPr>
      <dsp:spPr>
        <a:xfrm>
          <a:off x="0" y="2329622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B543B-4B9D-4586-B94B-946E9EF5E9BA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27980-9659-44E2-AD5B-E821FF6EAC4E}">
      <dsp:nvSpPr>
        <dsp:cNvPr id="0" name=""/>
        <dsp:cNvSpPr/>
      </dsp:nvSpPr>
      <dsp:spPr>
        <a:xfrm>
          <a:off x="1074268" y="2329622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 dirty="0"/>
            <a:t>W</a:t>
          </a:r>
          <a:r>
            <a:rPr lang="en-GB" sz="1900" i="0" kern="1200" dirty="0"/>
            <a:t>eaknesses</a:t>
          </a:r>
          <a:endParaRPr lang="en-US" sz="1900" kern="1200" dirty="0"/>
        </a:p>
      </dsp:txBody>
      <dsp:txXfrm>
        <a:off x="1074268" y="2329622"/>
        <a:ext cx="5170996" cy="930102"/>
      </dsp:txXfrm>
    </dsp:sp>
    <dsp:sp modelId="{D1960B73-57D4-496E-B5DF-5E1AE0D2B116}">
      <dsp:nvSpPr>
        <dsp:cNvPr id="0" name=""/>
        <dsp:cNvSpPr/>
      </dsp:nvSpPr>
      <dsp:spPr>
        <a:xfrm>
          <a:off x="0" y="3492250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FD984-15EE-4BB0-87BD-8C3795E117A0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31635-97E2-4173-A86F-DCAD043A3888}">
      <dsp:nvSpPr>
        <dsp:cNvPr id="0" name=""/>
        <dsp:cNvSpPr/>
      </dsp:nvSpPr>
      <dsp:spPr>
        <a:xfrm>
          <a:off x="1074268" y="3492250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 dirty="0"/>
            <a:t>O</a:t>
          </a:r>
          <a:r>
            <a:rPr lang="en-GB" sz="1900" i="0" kern="1200" dirty="0"/>
            <a:t>pportunities</a:t>
          </a:r>
          <a:endParaRPr lang="en-US" sz="1900" kern="1200" dirty="0"/>
        </a:p>
      </dsp:txBody>
      <dsp:txXfrm>
        <a:off x="1074268" y="3492250"/>
        <a:ext cx="5170996" cy="930102"/>
      </dsp:txXfrm>
    </dsp:sp>
    <dsp:sp modelId="{2A561BCC-7C64-4CEE-8092-3F1A600B0B02}">
      <dsp:nvSpPr>
        <dsp:cNvPr id="0" name=""/>
        <dsp:cNvSpPr/>
      </dsp:nvSpPr>
      <dsp:spPr>
        <a:xfrm>
          <a:off x="0" y="4654878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9E051-025F-4E26-BFD6-2475DE1F4445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42D53-090D-4885-96BA-0C245C6F1A80}">
      <dsp:nvSpPr>
        <dsp:cNvPr id="0" name=""/>
        <dsp:cNvSpPr/>
      </dsp:nvSpPr>
      <dsp:spPr>
        <a:xfrm>
          <a:off x="1074268" y="4654878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T</a:t>
          </a:r>
          <a:r>
            <a:rPr lang="en-GB" sz="1900" kern="1200" dirty="0"/>
            <a:t>hreats</a:t>
          </a:r>
          <a:endParaRPr lang="en-US" sz="1900" kern="1200" dirty="0"/>
        </a:p>
      </dsp:txBody>
      <dsp:txXfrm>
        <a:off x="1074268" y="4654878"/>
        <a:ext cx="5170996" cy="9301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E9E40-03D5-4FAE-8BD5-C2169E6CBEAB}">
      <dsp:nvSpPr>
        <dsp:cNvPr id="0" name=""/>
        <dsp:cNvSpPr/>
      </dsp:nvSpPr>
      <dsp:spPr>
        <a:xfrm>
          <a:off x="0" y="477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A55A9-F787-4820-A13B-18B0B1307637}">
      <dsp:nvSpPr>
        <dsp:cNvPr id="0" name=""/>
        <dsp:cNvSpPr/>
      </dsp:nvSpPr>
      <dsp:spPr>
        <a:xfrm>
          <a:off x="198881" y="148405"/>
          <a:ext cx="361601" cy="361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C6AB0-464E-4F29-92AC-CADF884B18B7}">
      <dsp:nvSpPr>
        <dsp:cNvPr id="0" name=""/>
        <dsp:cNvSpPr/>
      </dsp:nvSpPr>
      <dsp:spPr>
        <a:xfrm>
          <a:off x="759363" y="477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Purpose</a:t>
          </a:r>
          <a:r>
            <a:rPr lang="en-GB" sz="1600" kern="1200"/>
            <a:t>: To identify the underlying cause(s) of a problem rather than just addressing the symptoms</a:t>
          </a:r>
          <a:endParaRPr lang="en-US" sz="1600" kern="1200"/>
        </a:p>
      </dsp:txBody>
      <dsp:txXfrm>
        <a:off x="759363" y="477"/>
        <a:ext cx="5485901" cy="657457"/>
      </dsp:txXfrm>
    </dsp:sp>
    <dsp:sp modelId="{753CEBDD-D0E2-4EED-8231-1AB3C03EB4D7}">
      <dsp:nvSpPr>
        <dsp:cNvPr id="0" name=""/>
        <dsp:cNvSpPr/>
      </dsp:nvSpPr>
      <dsp:spPr>
        <a:xfrm>
          <a:off x="0" y="82229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CCD96-7CFC-4465-8CCE-1E33E601C736}">
      <dsp:nvSpPr>
        <dsp:cNvPr id="0" name=""/>
        <dsp:cNvSpPr/>
      </dsp:nvSpPr>
      <dsp:spPr>
        <a:xfrm>
          <a:off x="198881" y="970227"/>
          <a:ext cx="361601" cy="361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1B270-ED4F-421E-A36C-956EC86EEB50}">
      <dsp:nvSpPr>
        <dsp:cNvPr id="0" name=""/>
        <dsp:cNvSpPr/>
      </dsp:nvSpPr>
      <dsp:spPr>
        <a:xfrm>
          <a:off x="759363" y="82229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/>
            <a:t>Identify the problem</a:t>
          </a:r>
          <a:endParaRPr lang="en-US" sz="1600" kern="1200"/>
        </a:p>
      </dsp:txBody>
      <dsp:txXfrm>
        <a:off x="759363" y="822299"/>
        <a:ext cx="5485901" cy="657457"/>
      </dsp:txXfrm>
    </dsp:sp>
    <dsp:sp modelId="{F58E7D14-B736-4CC8-BDD7-9DC8E4A07F2D}">
      <dsp:nvSpPr>
        <dsp:cNvPr id="0" name=""/>
        <dsp:cNvSpPr/>
      </dsp:nvSpPr>
      <dsp:spPr>
        <a:xfrm>
          <a:off x="0" y="1644122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32512-14B4-4844-AE2F-66A972BC2B59}">
      <dsp:nvSpPr>
        <dsp:cNvPr id="0" name=""/>
        <dsp:cNvSpPr/>
      </dsp:nvSpPr>
      <dsp:spPr>
        <a:xfrm>
          <a:off x="198881" y="1792050"/>
          <a:ext cx="361601" cy="361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77680-C230-4BB9-B3D4-8B7F96645D5F}">
      <dsp:nvSpPr>
        <dsp:cNvPr id="0" name=""/>
        <dsp:cNvSpPr/>
      </dsp:nvSpPr>
      <dsp:spPr>
        <a:xfrm>
          <a:off x="759363" y="1644122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/>
            <a:t>Work backward</a:t>
          </a:r>
          <a:endParaRPr lang="en-US" sz="1600" kern="1200"/>
        </a:p>
      </dsp:txBody>
      <dsp:txXfrm>
        <a:off x="759363" y="1644122"/>
        <a:ext cx="5485901" cy="657457"/>
      </dsp:txXfrm>
    </dsp:sp>
    <dsp:sp modelId="{5A2F28C3-28AD-4A55-B455-8A57CD276E41}">
      <dsp:nvSpPr>
        <dsp:cNvPr id="0" name=""/>
        <dsp:cNvSpPr/>
      </dsp:nvSpPr>
      <dsp:spPr>
        <a:xfrm>
          <a:off x="0" y="2465944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018E7-5F7F-46E3-A67E-9FF398BE889F}">
      <dsp:nvSpPr>
        <dsp:cNvPr id="0" name=""/>
        <dsp:cNvSpPr/>
      </dsp:nvSpPr>
      <dsp:spPr>
        <a:xfrm>
          <a:off x="198881" y="2613872"/>
          <a:ext cx="361601" cy="3616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D587A-AEE5-42B0-A6E0-4509EBC3BBF3}">
      <dsp:nvSpPr>
        <dsp:cNvPr id="0" name=""/>
        <dsp:cNvSpPr/>
      </dsp:nvSpPr>
      <dsp:spPr>
        <a:xfrm>
          <a:off x="759363" y="2465944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/>
            <a:t>Determine what the root cause is</a:t>
          </a:r>
          <a:endParaRPr lang="en-US" sz="1600" kern="1200"/>
        </a:p>
      </dsp:txBody>
      <dsp:txXfrm>
        <a:off x="759363" y="2465944"/>
        <a:ext cx="5485901" cy="657457"/>
      </dsp:txXfrm>
    </dsp:sp>
    <dsp:sp modelId="{78A60525-869F-4938-A3E8-0CD65E7F4E72}">
      <dsp:nvSpPr>
        <dsp:cNvPr id="0" name=""/>
        <dsp:cNvSpPr/>
      </dsp:nvSpPr>
      <dsp:spPr>
        <a:xfrm>
          <a:off x="0" y="3287766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7BFDC-0945-470D-B3F2-1EE74EBA881A}">
      <dsp:nvSpPr>
        <dsp:cNvPr id="0" name=""/>
        <dsp:cNvSpPr/>
      </dsp:nvSpPr>
      <dsp:spPr>
        <a:xfrm>
          <a:off x="198881" y="3435694"/>
          <a:ext cx="361601" cy="3616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B2C5B-887D-4F9A-B474-4D46087B2284}">
      <dsp:nvSpPr>
        <dsp:cNvPr id="0" name=""/>
        <dsp:cNvSpPr/>
      </dsp:nvSpPr>
      <dsp:spPr>
        <a:xfrm>
          <a:off x="759363" y="3287766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Identify s</a:t>
          </a:r>
          <a:r>
            <a:rPr lang="en-GB" sz="1600" i="0" kern="1200"/>
            <a:t>olutions</a:t>
          </a:r>
          <a:endParaRPr lang="en-US" sz="1600" kern="1200"/>
        </a:p>
      </dsp:txBody>
      <dsp:txXfrm>
        <a:off x="759363" y="3287766"/>
        <a:ext cx="5485901" cy="657457"/>
      </dsp:txXfrm>
    </dsp:sp>
    <dsp:sp modelId="{84B421AE-EBAD-492C-B6FB-E4B8D015F320}">
      <dsp:nvSpPr>
        <dsp:cNvPr id="0" name=""/>
        <dsp:cNvSpPr/>
      </dsp:nvSpPr>
      <dsp:spPr>
        <a:xfrm>
          <a:off x="0" y="4109589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2107D-297B-47DC-901C-0D78AA8DB8B5}">
      <dsp:nvSpPr>
        <dsp:cNvPr id="0" name=""/>
        <dsp:cNvSpPr/>
      </dsp:nvSpPr>
      <dsp:spPr>
        <a:xfrm>
          <a:off x="198881" y="4257517"/>
          <a:ext cx="361601" cy="3616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6A6A6-54AA-4390-BD35-5CB5ACB30953}">
      <dsp:nvSpPr>
        <dsp:cNvPr id="0" name=""/>
        <dsp:cNvSpPr/>
      </dsp:nvSpPr>
      <dsp:spPr>
        <a:xfrm>
          <a:off x="759363" y="4109589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/>
            <a:t>Implement the solution</a:t>
          </a:r>
          <a:endParaRPr lang="en-US" sz="1600" kern="1200"/>
        </a:p>
      </dsp:txBody>
      <dsp:txXfrm>
        <a:off x="759363" y="4109589"/>
        <a:ext cx="5485901" cy="657457"/>
      </dsp:txXfrm>
    </dsp:sp>
    <dsp:sp modelId="{5E69E6D4-3EFE-4FC7-80D0-35C76F5A8946}">
      <dsp:nvSpPr>
        <dsp:cNvPr id="0" name=""/>
        <dsp:cNvSpPr/>
      </dsp:nvSpPr>
      <dsp:spPr>
        <a:xfrm>
          <a:off x="0" y="4931411"/>
          <a:ext cx="6245265" cy="657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1BFCC-A02D-4E86-9690-4C8C71F8CD33}">
      <dsp:nvSpPr>
        <dsp:cNvPr id="0" name=""/>
        <dsp:cNvSpPr/>
      </dsp:nvSpPr>
      <dsp:spPr>
        <a:xfrm>
          <a:off x="198881" y="5079339"/>
          <a:ext cx="361601" cy="36160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2387C-AEC6-4A5B-ABBA-038BCD531710}">
      <dsp:nvSpPr>
        <dsp:cNvPr id="0" name=""/>
        <dsp:cNvSpPr/>
      </dsp:nvSpPr>
      <dsp:spPr>
        <a:xfrm>
          <a:off x="759363" y="4931411"/>
          <a:ext cx="5485901" cy="65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1" tIns="69581" rIns="69581" bIns="6958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i="0" kern="1200"/>
            <a:t>Monitor, track and report </a:t>
          </a:r>
          <a:endParaRPr lang="en-US" sz="1600" kern="1200"/>
        </a:p>
      </dsp:txBody>
      <dsp:txXfrm>
        <a:off x="759363" y="4931411"/>
        <a:ext cx="5485901" cy="6574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E9E40-03D5-4FAE-8BD5-C2169E6CBEAB}">
      <dsp:nvSpPr>
        <dsp:cNvPr id="0" name=""/>
        <dsp:cNvSpPr/>
      </dsp:nvSpPr>
      <dsp:spPr>
        <a:xfrm>
          <a:off x="0" y="1808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A55A9-F787-4820-A13B-18B0B1307637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C6AB0-464E-4F29-92AC-CADF884B18B7}">
      <dsp:nvSpPr>
        <dsp:cNvPr id="0" name=""/>
        <dsp:cNvSpPr/>
      </dsp:nvSpPr>
      <dsp:spPr>
        <a:xfrm>
          <a:off x="889864" y="1808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Purpose</a:t>
          </a:r>
          <a:r>
            <a:rPr lang="en-GB" sz="1500" kern="1200" dirty="0"/>
            <a:t>: To drill down to the root cause of the problem by repeatedly asking ‘Why?’ until the fundamental issue is identified. </a:t>
          </a:r>
          <a:endParaRPr lang="en-US" sz="1500" kern="1200" dirty="0"/>
        </a:p>
      </dsp:txBody>
      <dsp:txXfrm>
        <a:off x="889864" y="1808"/>
        <a:ext cx="5355400" cy="770445"/>
      </dsp:txXfrm>
    </dsp:sp>
    <dsp:sp modelId="{753CEBDD-D0E2-4EED-8231-1AB3C03EB4D7}">
      <dsp:nvSpPr>
        <dsp:cNvPr id="0" name=""/>
        <dsp:cNvSpPr/>
      </dsp:nvSpPr>
      <dsp:spPr>
        <a:xfrm>
          <a:off x="0" y="964865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CCD96-7CFC-4465-8CCE-1E33E601C736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1B270-ED4F-421E-A36C-956EC86EEB50}">
      <dsp:nvSpPr>
        <dsp:cNvPr id="0" name=""/>
        <dsp:cNvSpPr/>
      </dsp:nvSpPr>
      <dsp:spPr>
        <a:xfrm>
          <a:off x="889864" y="964865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 dirty="0">
              <a:solidFill>
                <a:srgbClr val="101423"/>
              </a:solidFill>
              <a:effectLst/>
              <a:latin typeface="Inter"/>
            </a:rPr>
            <a:t>State the problem</a:t>
          </a:r>
          <a:endParaRPr lang="en-US" sz="1500" kern="1200" dirty="0"/>
        </a:p>
      </dsp:txBody>
      <dsp:txXfrm>
        <a:off x="889864" y="964865"/>
        <a:ext cx="5355400" cy="770445"/>
      </dsp:txXfrm>
    </dsp:sp>
    <dsp:sp modelId="{F58E7D14-B736-4CC8-BDD7-9DC8E4A07F2D}">
      <dsp:nvSpPr>
        <dsp:cNvPr id="0" name=""/>
        <dsp:cNvSpPr/>
      </dsp:nvSpPr>
      <dsp:spPr>
        <a:xfrm>
          <a:off x="0" y="1927922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32512-14B4-4844-AE2F-66A972BC2B59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77680-C230-4BB9-B3D4-8B7F96645D5F}">
      <dsp:nvSpPr>
        <dsp:cNvPr id="0" name=""/>
        <dsp:cNvSpPr/>
      </dsp:nvSpPr>
      <dsp:spPr>
        <a:xfrm>
          <a:off x="889864" y="1927922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 dirty="0">
              <a:solidFill>
                <a:srgbClr val="101423"/>
              </a:solidFill>
              <a:effectLst/>
              <a:latin typeface="Inter"/>
            </a:rPr>
            <a:t>Ask why</a:t>
          </a:r>
          <a:endParaRPr lang="en-US" sz="1500" kern="1200" dirty="0"/>
        </a:p>
      </dsp:txBody>
      <dsp:txXfrm>
        <a:off x="889864" y="1927922"/>
        <a:ext cx="5355400" cy="770445"/>
      </dsp:txXfrm>
    </dsp:sp>
    <dsp:sp modelId="{5A2F28C3-28AD-4A55-B455-8A57CD276E41}">
      <dsp:nvSpPr>
        <dsp:cNvPr id="0" name=""/>
        <dsp:cNvSpPr/>
      </dsp:nvSpPr>
      <dsp:spPr>
        <a:xfrm>
          <a:off x="0" y="2890979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018E7-5F7F-46E3-A67E-9FF398BE889F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D587A-AEE5-42B0-A6E0-4509EBC3BBF3}">
      <dsp:nvSpPr>
        <dsp:cNvPr id="0" name=""/>
        <dsp:cNvSpPr/>
      </dsp:nvSpPr>
      <dsp:spPr>
        <a:xfrm>
          <a:off x="889864" y="2890979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 dirty="0">
              <a:solidFill>
                <a:srgbClr val="101423"/>
              </a:solidFill>
              <a:effectLst/>
              <a:latin typeface="Inter"/>
            </a:rPr>
            <a:t>Ask why again</a:t>
          </a:r>
          <a:endParaRPr lang="en-US" sz="1500" kern="1200" dirty="0"/>
        </a:p>
      </dsp:txBody>
      <dsp:txXfrm>
        <a:off x="889864" y="2890979"/>
        <a:ext cx="5355400" cy="770445"/>
      </dsp:txXfrm>
    </dsp:sp>
    <dsp:sp modelId="{78A60525-869F-4938-A3E8-0CD65E7F4E72}">
      <dsp:nvSpPr>
        <dsp:cNvPr id="0" name=""/>
        <dsp:cNvSpPr/>
      </dsp:nvSpPr>
      <dsp:spPr>
        <a:xfrm>
          <a:off x="0" y="3854036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7BFDC-0945-470D-B3F2-1EE74EBA881A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B2C5B-887D-4F9A-B474-4D46087B2284}">
      <dsp:nvSpPr>
        <dsp:cNvPr id="0" name=""/>
        <dsp:cNvSpPr/>
      </dsp:nvSpPr>
      <dsp:spPr>
        <a:xfrm>
          <a:off x="889864" y="3854036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101423"/>
              </a:solidFill>
              <a:latin typeface="Inter"/>
            </a:rPr>
            <a:t>Identify the root cause</a:t>
          </a:r>
          <a:endParaRPr lang="en-US" sz="1500" kern="1200" dirty="0"/>
        </a:p>
      </dsp:txBody>
      <dsp:txXfrm>
        <a:off x="889864" y="3854036"/>
        <a:ext cx="5355400" cy="770445"/>
      </dsp:txXfrm>
    </dsp:sp>
    <dsp:sp modelId="{84B421AE-EBAD-492C-B6FB-E4B8D015F320}">
      <dsp:nvSpPr>
        <dsp:cNvPr id="0" name=""/>
        <dsp:cNvSpPr/>
      </dsp:nvSpPr>
      <dsp:spPr>
        <a:xfrm>
          <a:off x="0" y="4817093"/>
          <a:ext cx="6245265" cy="770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2107D-297B-47DC-901C-0D78AA8DB8B5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6A6A6-54AA-4390-BD35-5CB5ACB30953}">
      <dsp:nvSpPr>
        <dsp:cNvPr id="0" name=""/>
        <dsp:cNvSpPr/>
      </dsp:nvSpPr>
      <dsp:spPr>
        <a:xfrm>
          <a:off x="889864" y="4817093"/>
          <a:ext cx="5355400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i="0" kern="1200" dirty="0">
              <a:solidFill>
                <a:srgbClr val="101423"/>
              </a:solidFill>
              <a:effectLst/>
              <a:latin typeface="Inter"/>
            </a:rPr>
            <a:t>Develop solutions </a:t>
          </a:r>
          <a:endParaRPr lang="en-US" sz="1500" kern="1200" dirty="0"/>
        </a:p>
      </dsp:txBody>
      <dsp:txXfrm>
        <a:off x="889864" y="4817093"/>
        <a:ext cx="5355400" cy="7704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625C0-18E2-429F-BBE9-62F4E40BDD21}">
      <dsp:nvSpPr>
        <dsp:cNvPr id="0" name=""/>
        <dsp:cNvSpPr/>
      </dsp:nvSpPr>
      <dsp:spPr>
        <a:xfrm>
          <a:off x="315439" y="726841"/>
          <a:ext cx="984339" cy="98433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C1066-1011-48C3-B53F-79FC2587AC1B}">
      <dsp:nvSpPr>
        <dsp:cNvPr id="0" name=""/>
        <dsp:cNvSpPr/>
      </dsp:nvSpPr>
      <dsp:spPr>
        <a:xfrm>
          <a:off x="525216" y="936619"/>
          <a:ext cx="564785" cy="5647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AC1E5-0478-4B3D-9532-5D4CA322D698}">
      <dsp:nvSpPr>
        <dsp:cNvPr id="0" name=""/>
        <dsp:cNvSpPr/>
      </dsp:nvSpPr>
      <dsp:spPr>
        <a:xfrm>
          <a:off x="773" y="2017779"/>
          <a:ext cx="1613671" cy="64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Thank you for attending.</a:t>
          </a:r>
          <a:endParaRPr lang="en-US" sz="1100" b="1" kern="1200" dirty="0"/>
        </a:p>
      </dsp:txBody>
      <dsp:txXfrm>
        <a:off x="773" y="2017779"/>
        <a:ext cx="1613671" cy="645468"/>
      </dsp:txXfrm>
    </dsp:sp>
    <dsp:sp modelId="{E96154BD-49B0-4ACA-ADF5-87C0A86CFD5A}">
      <dsp:nvSpPr>
        <dsp:cNvPr id="0" name=""/>
        <dsp:cNvSpPr/>
      </dsp:nvSpPr>
      <dsp:spPr>
        <a:xfrm>
          <a:off x="2211504" y="726841"/>
          <a:ext cx="984339" cy="984339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68CE8-6FE8-4589-BA81-82DA471E926F}">
      <dsp:nvSpPr>
        <dsp:cNvPr id="0" name=""/>
        <dsp:cNvSpPr/>
      </dsp:nvSpPr>
      <dsp:spPr>
        <a:xfrm>
          <a:off x="2421281" y="936619"/>
          <a:ext cx="564785" cy="5647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FDD69-3A02-4889-9B38-3D7FCCE27E67}">
      <dsp:nvSpPr>
        <dsp:cNvPr id="0" name=""/>
        <dsp:cNvSpPr/>
      </dsp:nvSpPr>
      <dsp:spPr>
        <a:xfrm>
          <a:off x="1896838" y="2017779"/>
          <a:ext cx="1613671" cy="64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Lunch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 1pm-2pm (plus an optional wellbeing walk)</a:t>
          </a:r>
          <a:endParaRPr lang="en-US" sz="1100" kern="1200" dirty="0"/>
        </a:p>
      </dsp:txBody>
      <dsp:txXfrm>
        <a:off x="1896838" y="2017779"/>
        <a:ext cx="1613671" cy="645468"/>
      </dsp:txXfrm>
    </dsp:sp>
    <dsp:sp modelId="{9E99A292-5369-47CA-B314-C19F3C631830}">
      <dsp:nvSpPr>
        <dsp:cNvPr id="0" name=""/>
        <dsp:cNvSpPr/>
      </dsp:nvSpPr>
      <dsp:spPr>
        <a:xfrm>
          <a:off x="4107568" y="726841"/>
          <a:ext cx="984339" cy="984339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95DFB-839D-498A-BA27-F971111E55D6}">
      <dsp:nvSpPr>
        <dsp:cNvPr id="0" name=""/>
        <dsp:cNvSpPr/>
      </dsp:nvSpPr>
      <dsp:spPr>
        <a:xfrm>
          <a:off x="4317345" y="936619"/>
          <a:ext cx="564785" cy="5647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5C14B-5338-4487-A9F2-FAC9055E6524}">
      <dsp:nvSpPr>
        <dsp:cNvPr id="0" name=""/>
        <dsp:cNvSpPr/>
      </dsp:nvSpPr>
      <dsp:spPr>
        <a:xfrm>
          <a:off x="3792902" y="2017779"/>
          <a:ext cx="1613671" cy="64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Next Workshops from 2.05pm</a:t>
          </a:r>
          <a:r>
            <a:rPr lang="en-GB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/>
            <a:t>Small-Scale Biodiversity &amp; Circular Economy </a:t>
          </a:r>
          <a:endParaRPr lang="en-US" sz="1100" kern="1200" dirty="0"/>
        </a:p>
      </dsp:txBody>
      <dsp:txXfrm>
        <a:off x="3792902" y="2017779"/>
        <a:ext cx="1613671" cy="645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2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5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9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4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6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3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3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3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4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0ACA-D749-4C6F-BC57-0DDB7926A8E6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8805-5833-4040-9B69-872CE9878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918F9-52FB-2616-7A45-1C40354A5DA4}"/>
              </a:ext>
            </a:extLst>
          </p:cNvPr>
          <p:cNvSpPr txBox="1"/>
          <p:nvPr/>
        </p:nvSpPr>
        <p:spPr>
          <a:xfrm>
            <a:off x="6024866" y="5657671"/>
            <a:ext cx="7030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atin typeface="+mj-lt"/>
              </a:rPr>
              <a:t>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247223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A0F57-15E6-6888-4676-58F981D833E6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Task 2: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The next step </a:t>
            </a:r>
          </a:p>
        </p:txBody>
      </p:sp>
      <p:sp>
        <p:nvSpPr>
          <p:cNvPr id="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light bulb with yellow crumpled paper as its light">
            <a:extLst>
              <a:ext uri="{FF2B5EF4-FFF2-40B4-BE49-F238E27FC236}">
                <a16:creationId xmlns:a16="http://schemas.microsoft.com/office/drawing/2014/main" id="{9BC2AF50-84EA-45AB-AA09-634BD48C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2532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D7B96-5764-2F75-AE78-6B92A0B9DF3E}"/>
              </a:ext>
            </a:extLst>
          </p:cNvPr>
          <p:cNvSpPr txBox="1"/>
          <p:nvPr/>
        </p:nvSpPr>
        <p:spPr>
          <a:xfrm>
            <a:off x="640080" y="2872899"/>
            <a:ext cx="7044088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Each group can choose to use either a </a:t>
            </a:r>
            <a:r>
              <a:rPr lang="en-US" sz="2200" b="1" dirty="0"/>
              <a:t>mind map </a:t>
            </a:r>
            <a:r>
              <a:rPr lang="en-US" sz="2200" dirty="0"/>
              <a:t>or </a:t>
            </a:r>
            <a:r>
              <a:rPr lang="en-US" sz="2200" b="1" dirty="0"/>
              <a:t>PESTLE</a:t>
            </a:r>
            <a:r>
              <a:rPr lang="en-US" sz="2200" dirty="0"/>
              <a:t> to consider one of the issues raised and how we can tackle it together.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GB" b="1" i="0" dirty="0">
                <a:solidFill>
                  <a:srgbClr val="101423"/>
                </a:solidFill>
                <a:effectLst/>
                <a:latin typeface="Inter"/>
              </a:rPr>
              <a:t>Political | Economic |</a:t>
            </a:r>
            <a:r>
              <a:rPr lang="en-GB" b="1" dirty="0">
                <a:solidFill>
                  <a:srgbClr val="101423"/>
                </a:solidFill>
                <a:latin typeface="Inter"/>
              </a:rPr>
              <a:t> Social | </a:t>
            </a:r>
            <a:r>
              <a:rPr lang="en-GB" b="1" i="0" dirty="0">
                <a:solidFill>
                  <a:srgbClr val="101423"/>
                </a:solidFill>
                <a:effectLst/>
                <a:latin typeface="Inter"/>
              </a:rPr>
              <a:t>Technological | </a:t>
            </a:r>
            <a:r>
              <a:rPr lang="en-GB" b="1" dirty="0">
                <a:solidFill>
                  <a:srgbClr val="101423"/>
                </a:solidFill>
                <a:latin typeface="Inter"/>
              </a:rPr>
              <a:t>Legal| </a:t>
            </a:r>
            <a:r>
              <a:rPr lang="en-GB" b="1" i="0" dirty="0">
                <a:solidFill>
                  <a:srgbClr val="101423"/>
                </a:solidFill>
                <a:effectLst/>
                <a:latin typeface="Inter"/>
              </a:rPr>
              <a:t>Environmental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GB" sz="1500" i="0" dirty="0">
                <a:solidFill>
                  <a:srgbClr val="101423"/>
                </a:solidFill>
                <a:effectLst/>
                <a:latin typeface="Inter"/>
              </a:rPr>
              <a:t> 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20 minutes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Choose 1 person to feedback</a:t>
            </a:r>
          </a:p>
        </p:txBody>
      </p:sp>
    </p:spTree>
    <p:extLst>
      <p:ext uri="{BB962C8B-B14F-4D97-AF65-F5344CB8AC3E}">
        <p14:creationId xmlns:p14="http://schemas.microsoft.com/office/powerpoint/2010/main" val="173148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Woman talking through megaphone">
            <a:extLst>
              <a:ext uri="{FF2B5EF4-FFF2-40B4-BE49-F238E27FC236}">
                <a16:creationId xmlns:a16="http://schemas.microsoft.com/office/drawing/2014/main" id="{16E54065-1409-ED61-BD70-68F5568B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 b="131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5866B-1291-74C5-491D-3F47E5B2F19B}"/>
              </a:ext>
            </a:extLst>
          </p:cNvPr>
          <p:cNvSpPr txBox="1"/>
          <p:nvPr/>
        </p:nvSpPr>
        <p:spPr>
          <a:xfrm rot="323786">
            <a:off x="4695826" y="1866900"/>
            <a:ext cx="5141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49089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pile of yarn turned into a yellow yarn light bulb">
            <a:extLst>
              <a:ext uri="{FF2B5EF4-FFF2-40B4-BE49-F238E27FC236}">
                <a16:creationId xmlns:a16="http://schemas.microsoft.com/office/drawing/2014/main" id="{36B5DDCC-AF44-5F6D-932F-3B9513EC8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0" t="-133" r="439" b="131"/>
          <a:stretch/>
        </p:blipFill>
        <p:spPr>
          <a:xfrm>
            <a:off x="451632" y="540873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3D5A0812-3504-38A6-6025-0FB85A1F4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179375"/>
              </p:ext>
            </p:extLst>
          </p:nvPr>
        </p:nvGraphicFramePr>
        <p:xfrm>
          <a:off x="6065154" y="1488282"/>
          <a:ext cx="5407348" cy="339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535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A0F57-15E6-6888-4676-58F981D833E6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start…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C10D99D-7E1E-13E3-5FB7-97173E5EB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21552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14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29140-B77E-F9FC-EB5F-84EBAB7B9B06}"/>
              </a:ext>
            </a:extLst>
          </p:cNvPr>
          <p:cNvSpPr txBox="1"/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Tools: 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Mind Map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EA0F57-15E6-6888-4676-58F981D833E6}"/>
              </a:ext>
            </a:extLst>
          </p:cNvPr>
          <p:cNvSpPr txBox="1"/>
          <p:nvPr/>
        </p:nvSpPr>
        <p:spPr>
          <a:xfrm>
            <a:off x="1424183" y="349112"/>
            <a:ext cx="9343634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TextBox 6">
            <a:extLst>
              <a:ext uri="{FF2B5EF4-FFF2-40B4-BE49-F238E27FC236}">
                <a16:creationId xmlns:a16="http://schemas.microsoft.com/office/drawing/2014/main" id="{22D60A6B-6E76-3F26-D59A-7109BA784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57612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32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29140-B77E-F9FC-EB5F-84EBAB7B9B06}"/>
              </a:ext>
            </a:extLst>
          </p:cNvPr>
          <p:cNvSpPr txBox="1"/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Tools: 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PESTLE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EA0F57-15E6-6888-4676-58F981D833E6}"/>
              </a:ext>
            </a:extLst>
          </p:cNvPr>
          <p:cNvSpPr txBox="1"/>
          <p:nvPr/>
        </p:nvSpPr>
        <p:spPr>
          <a:xfrm>
            <a:off x="1424183" y="349112"/>
            <a:ext cx="9343634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TextBox 6">
            <a:extLst>
              <a:ext uri="{FF2B5EF4-FFF2-40B4-BE49-F238E27FC236}">
                <a16:creationId xmlns:a16="http://schemas.microsoft.com/office/drawing/2014/main" id="{85E41260-D454-71DB-3EF7-1B3D340B6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03425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8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29140-B77E-F9FC-EB5F-84EBAB7B9B06}"/>
              </a:ext>
            </a:extLst>
          </p:cNvPr>
          <p:cNvSpPr txBox="1"/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Tools: 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SWOT Analysis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EA0F57-15E6-6888-4676-58F981D833E6}"/>
              </a:ext>
            </a:extLst>
          </p:cNvPr>
          <p:cNvSpPr txBox="1"/>
          <p:nvPr/>
        </p:nvSpPr>
        <p:spPr>
          <a:xfrm>
            <a:off x="1424183" y="349112"/>
            <a:ext cx="9343634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TextBox 6">
            <a:extLst>
              <a:ext uri="{FF2B5EF4-FFF2-40B4-BE49-F238E27FC236}">
                <a16:creationId xmlns:a16="http://schemas.microsoft.com/office/drawing/2014/main" id="{22D60A6B-6E76-3F26-D59A-7109BA784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00541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14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29140-B77E-F9FC-EB5F-84EBAB7B9B06}"/>
              </a:ext>
            </a:extLst>
          </p:cNvPr>
          <p:cNvSpPr txBox="1"/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Tools: 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Root Cause Analysis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EA0F57-15E6-6888-4676-58F981D833E6}"/>
              </a:ext>
            </a:extLst>
          </p:cNvPr>
          <p:cNvSpPr txBox="1"/>
          <p:nvPr/>
        </p:nvSpPr>
        <p:spPr>
          <a:xfrm>
            <a:off x="1424183" y="349112"/>
            <a:ext cx="9343634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TextBox 6">
            <a:extLst>
              <a:ext uri="{FF2B5EF4-FFF2-40B4-BE49-F238E27FC236}">
                <a16:creationId xmlns:a16="http://schemas.microsoft.com/office/drawing/2014/main" id="{85E41260-D454-71DB-3EF7-1B3D340B6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98569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30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29140-B77E-F9FC-EB5F-84EBAB7B9B06}"/>
              </a:ext>
            </a:extLst>
          </p:cNvPr>
          <p:cNvSpPr txBox="1"/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Tools: 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 Whys Method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EA0F57-15E6-6888-4676-58F981D833E6}"/>
              </a:ext>
            </a:extLst>
          </p:cNvPr>
          <p:cNvSpPr txBox="1"/>
          <p:nvPr/>
        </p:nvSpPr>
        <p:spPr>
          <a:xfrm>
            <a:off x="1424183" y="349112"/>
            <a:ext cx="9343634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TextBox 6">
            <a:extLst>
              <a:ext uri="{FF2B5EF4-FFF2-40B4-BE49-F238E27FC236}">
                <a16:creationId xmlns:a16="http://schemas.microsoft.com/office/drawing/2014/main" id="{85E41260-D454-71DB-3EF7-1B3D340B6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93625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66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A0F57-15E6-6888-4676-58F981D833E6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atin typeface="+mj-lt"/>
                <a:ea typeface="+mj-ea"/>
                <a:cs typeface="+mj-cs"/>
              </a:rPr>
              <a:t>Task 1: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What’s the problem? </a:t>
            </a:r>
          </a:p>
        </p:txBody>
      </p:sp>
      <p:sp>
        <p:nvSpPr>
          <p:cNvPr id="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D7B96-5764-2F75-AE78-6B92A0B9DF3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Discuss in your groups </a:t>
            </a:r>
            <a:r>
              <a:rPr lang="en-GB" sz="2200" dirty="0"/>
              <a:t>what are the most significant issues your organisation is facing regarding climate change.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10 minutes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Choose 1 person to feedback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    (max 3 issues)</a:t>
            </a:r>
          </a:p>
        </p:txBody>
      </p:sp>
      <p:pic>
        <p:nvPicPr>
          <p:cNvPr id="4" name="Picture 3" descr="A drawing of a light bulb with yellow crumpled paper as its light">
            <a:extLst>
              <a:ext uri="{FF2B5EF4-FFF2-40B4-BE49-F238E27FC236}">
                <a16:creationId xmlns:a16="http://schemas.microsoft.com/office/drawing/2014/main" id="{9BC2AF50-84EA-45AB-AA09-634BD48C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2532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430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Woman talking through megaphone">
            <a:extLst>
              <a:ext uri="{FF2B5EF4-FFF2-40B4-BE49-F238E27FC236}">
                <a16:creationId xmlns:a16="http://schemas.microsoft.com/office/drawing/2014/main" id="{16E54065-1409-ED61-BD70-68F5568B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 b="131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5866B-1291-74C5-491D-3F47E5B2F19B}"/>
              </a:ext>
            </a:extLst>
          </p:cNvPr>
          <p:cNvSpPr txBox="1"/>
          <p:nvPr/>
        </p:nvSpPr>
        <p:spPr>
          <a:xfrm rot="323786">
            <a:off x="4695826" y="1866900"/>
            <a:ext cx="5141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91850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295</TotalTime>
  <Words>298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Rosanna Sansom</dc:creator>
  <cp:lastModifiedBy>Heather Mynott</cp:lastModifiedBy>
  <cp:revision>2</cp:revision>
  <dcterms:created xsi:type="dcterms:W3CDTF">2024-10-08T08:00:33Z</dcterms:created>
  <dcterms:modified xsi:type="dcterms:W3CDTF">2024-10-16T09:24:51Z</dcterms:modified>
</cp:coreProperties>
</file>