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6" r:id="rId2"/>
    <p:sldId id="363" r:id="rId3"/>
    <p:sldId id="418" r:id="rId4"/>
    <p:sldId id="419" r:id="rId5"/>
    <p:sldId id="420" r:id="rId6"/>
    <p:sldId id="275" r:id="rId7"/>
    <p:sldId id="421" r:id="rId8"/>
    <p:sldId id="295" r:id="rId9"/>
    <p:sldId id="298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" d="100"/>
          <a:sy n="11" d="100"/>
        </p:scale>
        <p:origin x="1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Frequency</a:t>
            </a:r>
            <a:r>
              <a:rPr lang="en-GB" b="1" baseline="0" dirty="0"/>
              <a:t> of </a:t>
            </a:r>
            <a:r>
              <a:rPr lang="en-GB" b="1" dirty="0"/>
              <a:t>Flooding</a:t>
            </a:r>
            <a:r>
              <a:rPr lang="en-GB" b="1" baseline="0" dirty="0"/>
              <a:t> incidents since 1896</a:t>
            </a:r>
            <a:endParaRPr lang="en-GB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cat>
            <c:numRef>
              <c:f>Sheet1!$D$1:$D$156</c:f>
              <c:numCache>
                <c:formatCode>General</c:formatCode>
                <c:ptCount val="156"/>
                <c:pt idx="0">
                  <c:v>1869</c:v>
                </c:pt>
                <c:pt idx="1">
                  <c:v>1870</c:v>
                </c:pt>
                <c:pt idx="2">
                  <c:v>1871</c:v>
                </c:pt>
                <c:pt idx="3">
                  <c:v>1872</c:v>
                </c:pt>
                <c:pt idx="4">
                  <c:v>1873</c:v>
                </c:pt>
                <c:pt idx="5">
                  <c:v>1874</c:v>
                </c:pt>
                <c:pt idx="6">
                  <c:v>1875</c:v>
                </c:pt>
                <c:pt idx="7">
                  <c:v>1876</c:v>
                </c:pt>
                <c:pt idx="8">
                  <c:v>1877</c:v>
                </c:pt>
                <c:pt idx="9">
                  <c:v>1878</c:v>
                </c:pt>
                <c:pt idx="10">
                  <c:v>1879</c:v>
                </c:pt>
                <c:pt idx="11">
                  <c:v>1880</c:v>
                </c:pt>
                <c:pt idx="12">
                  <c:v>1881</c:v>
                </c:pt>
                <c:pt idx="13">
                  <c:v>1882</c:v>
                </c:pt>
                <c:pt idx="14">
                  <c:v>1883</c:v>
                </c:pt>
                <c:pt idx="15">
                  <c:v>1884</c:v>
                </c:pt>
                <c:pt idx="16">
                  <c:v>1885</c:v>
                </c:pt>
                <c:pt idx="17">
                  <c:v>1886</c:v>
                </c:pt>
                <c:pt idx="18">
                  <c:v>1887</c:v>
                </c:pt>
                <c:pt idx="19">
                  <c:v>1888</c:v>
                </c:pt>
                <c:pt idx="20">
                  <c:v>1889</c:v>
                </c:pt>
                <c:pt idx="21">
                  <c:v>1890</c:v>
                </c:pt>
                <c:pt idx="22">
                  <c:v>1891</c:v>
                </c:pt>
                <c:pt idx="23">
                  <c:v>1892</c:v>
                </c:pt>
                <c:pt idx="24">
                  <c:v>1893</c:v>
                </c:pt>
                <c:pt idx="25">
                  <c:v>1894</c:v>
                </c:pt>
                <c:pt idx="26">
                  <c:v>1895</c:v>
                </c:pt>
                <c:pt idx="27">
                  <c:v>1896</c:v>
                </c:pt>
                <c:pt idx="28">
                  <c:v>1897</c:v>
                </c:pt>
                <c:pt idx="29">
                  <c:v>1898</c:v>
                </c:pt>
                <c:pt idx="30">
                  <c:v>1899</c:v>
                </c:pt>
                <c:pt idx="31">
                  <c:v>1900</c:v>
                </c:pt>
                <c:pt idx="32">
                  <c:v>1901</c:v>
                </c:pt>
                <c:pt idx="33">
                  <c:v>1902</c:v>
                </c:pt>
                <c:pt idx="34">
                  <c:v>1903</c:v>
                </c:pt>
                <c:pt idx="35">
                  <c:v>1904</c:v>
                </c:pt>
                <c:pt idx="36">
                  <c:v>1905</c:v>
                </c:pt>
                <c:pt idx="37">
                  <c:v>1906</c:v>
                </c:pt>
                <c:pt idx="38">
                  <c:v>1907</c:v>
                </c:pt>
                <c:pt idx="39">
                  <c:v>1908</c:v>
                </c:pt>
                <c:pt idx="40">
                  <c:v>1909</c:v>
                </c:pt>
                <c:pt idx="41">
                  <c:v>1910</c:v>
                </c:pt>
                <c:pt idx="42">
                  <c:v>1911</c:v>
                </c:pt>
                <c:pt idx="43">
                  <c:v>1912</c:v>
                </c:pt>
                <c:pt idx="44">
                  <c:v>1913</c:v>
                </c:pt>
                <c:pt idx="45">
                  <c:v>1914</c:v>
                </c:pt>
                <c:pt idx="46">
                  <c:v>1915</c:v>
                </c:pt>
                <c:pt idx="47">
                  <c:v>1916</c:v>
                </c:pt>
                <c:pt idx="48">
                  <c:v>1917</c:v>
                </c:pt>
                <c:pt idx="49">
                  <c:v>1918</c:v>
                </c:pt>
                <c:pt idx="50">
                  <c:v>1919</c:v>
                </c:pt>
                <c:pt idx="51">
                  <c:v>1920</c:v>
                </c:pt>
                <c:pt idx="52">
                  <c:v>1921</c:v>
                </c:pt>
                <c:pt idx="53">
                  <c:v>1922</c:v>
                </c:pt>
                <c:pt idx="54">
                  <c:v>1923</c:v>
                </c:pt>
                <c:pt idx="55">
                  <c:v>1924</c:v>
                </c:pt>
                <c:pt idx="56">
                  <c:v>1925</c:v>
                </c:pt>
                <c:pt idx="57">
                  <c:v>1926</c:v>
                </c:pt>
                <c:pt idx="58">
                  <c:v>1927</c:v>
                </c:pt>
                <c:pt idx="59">
                  <c:v>1928</c:v>
                </c:pt>
                <c:pt idx="60">
                  <c:v>1929</c:v>
                </c:pt>
                <c:pt idx="61">
                  <c:v>1930</c:v>
                </c:pt>
                <c:pt idx="62">
                  <c:v>1931</c:v>
                </c:pt>
                <c:pt idx="63">
                  <c:v>1932</c:v>
                </c:pt>
                <c:pt idx="64">
                  <c:v>1933</c:v>
                </c:pt>
                <c:pt idx="65">
                  <c:v>1934</c:v>
                </c:pt>
                <c:pt idx="66">
                  <c:v>1935</c:v>
                </c:pt>
                <c:pt idx="67">
                  <c:v>1936</c:v>
                </c:pt>
                <c:pt idx="68">
                  <c:v>1937</c:v>
                </c:pt>
                <c:pt idx="69">
                  <c:v>1938</c:v>
                </c:pt>
                <c:pt idx="70">
                  <c:v>1939</c:v>
                </c:pt>
                <c:pt idx="71">
                  <c:v>1940</c:v>
                </c:pt>
                <c:pt idx="72">
                  <c:v>1941</c:v>
                </c:pt>
                <c:pt idx="73">
                  <c:v>1942</c:v>
                </c:pt>
                <c:pt idx="74">
                  <c:v>1943</c:v>
                </c:pt>
                <c:pt idx="75">
                  <c:v>1944</c:v>
                </c:pt>
                <c:pt idx="76">
                  <c:v>1945</c:v>
                </c:pt>
                <c:pt idx="77">
                  <c:v>1946</c:v>
                </c:pt>
                <c:pt idx="78">
                  <c:v>1947</c:v>
                </c:pt>
                <c:pt idx="79">
                  <c:v>1948</c:v>
                </c:pt>
                <c:pt idx="80">
                  <c:v>1949</c:v>
                </c:pt>
                <c:pt idx="81">
                  <c:v>1950</c:v>
                </c:pt>
                <c:pt idx="82">
                  <c:v>1951</c:v>
                </c:pt>
                <c:pt idx="83">
                  <c:v>1952</c:v>
                </c:pt>
                <c:pt idx="84">
                  <c:v>1953</c:v>
                </c:pt>
                <c:pt idx="85">
                  <c:v>1954</c:v>
                </c:pt>
                <c:pt idx="86">
                  <c:v>1955</c:v>
                </c:pt>
                <c:pt idx="87">
                  <c:v>1956</c:v>
                </c:pt>
                <c:pt idx="88">
                  <c:v>1957</c:v>
                </c:pt>
                <c:pt idx="89">
                  <c:v>1958</c:v>
                </c:pt>
                <c:pt idx="90">
                  <c:v>1959</c:v>
                </c:pt>
                <c:pt idx="91">
                  <c:v>1960</c:v>
                </c:pt>
                <c:pt idx="92">
                  <c:v>1961</c:v>
                </c:pt>
                <c:pt idx="93">
                  <c:v>1962</c:v>
                </c:pt>
                <c:pt idx="94">
                  <c:v>1963</c:v>
                </c:pt>
                <c:pt idx="95">
                  <c:v>1964</c:v>
                </c:pt>
                <c:pt idx="96">
                  <c:v>1965</c:v>
                </c:pt>
                <c:pt idx="97">
                  <c:v>1966</c:v>
                </c:pt>
                <c:pt idx="98">
                  <c:v>1967</c:v>
                </c:pt>
                <c:pt idx="99">
                  <c:v>1968</c:v>
                </c:pt>
                <c:pt idx="100">
                  <c:v>1969</c:v>
                </c:pt>
                <c:pt idx="101">
                  <c:v>1970</c:v>
                </c:pt>
                <c:pt idx="102">
                  <c:v>1971</c:v>
                </c:pt>
                <c:pt idx="103">
                  <c:v>1972</c:v>
                </c:pt>
                <c:pt idx="104">
                  <c:v>1973</c:v>
                </c:pt>
                <c:pt idx="105">
                  <c:v>1974</c:v>
                </c:pt>
                <c:pt idx="106">
                  <c:v>1975</c:v>
                </c:pt>
                <c:pt idx="107">
                  <c:v>1976</c:v>
                </c:pt>
                <c:pt idx="108">
                  <c:v>1977</c:v>
                </c:pt>
                <c:pt idx="109">
                  <c:v>1978</c:v>
                </c:pt>
                <c:pt idx="110">
                  <c:v>1979</c:v>
                </c:pt>
                <c:pt idx="111">
                  <c:v>1980</c:v>
                </c:pt>
                <c:pt idx="112">
                  <c:v>1981</c:v>
                </c:pt>
                <c:pt idx="113">
                  <c:v>1982</c:v>
                </c:pt>
                <c:pt idx="114">
                  <c:v>1983</c:v>
                </c:pt>
                <c:pt idx="115">
                  <c:v>1984</c:v>
                </c:pt>
                <c:pt idx="116">
                  <c:v>1985</c:v>
                </c:pt>
                <c:pt idx="117">
                  <c:v>1986</c:v>
                </c:pt>
                <c:pt idx="118">
                  <c:v>1987</c:v>
                </c:pt>
                <c:pt idx="119">
                  <c:v>1988</c:v>
                </c:pt>
                <c:pt idx="120">
                  <c:v>1989</c:v>
                </c:pt>
                <c:pt idx="121">
                  <c:v>1990</c:v>
                </c:pt>
                <c:pt idx="122">
                  <c:v>1991</c:v>
                </c:pt>
                <c:pt idx="123">
                  <c:v>1992</c:v>
                </c:pt>
                <c:pt idx="124">
                  <c:v>1993</c:v>
                </c:pt>
                <c:pt idx="125">
                  <c:v>1994</c:v>
                </c:pt>
                <c:pt idx="126">
                  <c:v>1995</c:v>
                </c:pt>
                <c:pt idx="127">
                  <c:v>1996</c:v>
                </c:pt>
                <c:pt idx="128">
                  <c:v>1997</c:v>
                </c:pt>
                <c:pt idx="129">
                  <c:v>1998</c:v>
                </c:pt>
                <c:pt idx="130">
                  <c:v>1999</c:v>
                </c:pt>
                <c:pt idx="131">
                  <c:v>2000</c:v>
                </c:pt>
                <c:pt idx="132">
                  <c:v>2001</c:v>
                </c:pt>
                <c:pt idx="133">
                  <c:v>2002</c:v>
                </c:pt>
                <c:pt idx="134">
                  <c:v>2003</c:v>
                </c:pt>
                <c:pt idx="135">
                  <c:v>2004</c:v>
                </c:pt>
                <c:pt idx="136">
                  <c:v>2005</c:v>
                </c:pt>
                <c:pt idx="137">
                  <c:v>2006</c:v>
                </c:pt>
                <c:pt idx="138">
                  <c:v>2007</c:v>
                </c:pt>
                <c:pt idx="139">
                  <c:v>2008</c:v>
                </c:pt>
                <c:pt idx="140">
                  <c:v>2009</c:v>
                </c:pt>
                <c:pt idx="141">
                  <c:v>2010</c:v>
                </c:pt>
                <c:pt idx="142">
                  <c:v>2011</c:v>
                </c:pt>
                <c:pt idx="143">
                  <c:v>2012</c:v>
                </c:pt>
                <c:pt idx="144">
                  <c:v>2013</c:v>
                </c:pt>
                <c:pt idx="145">
                  <c:v>2014</c:v>
                </c:pt>
                <c:pt idx="146">
                  <c:v>2015</c:v>
                </c:pt>
                <c:pt idx="147">
                  <c:v>2016</c:v>
                </c:pt>
                <c:pt idx="148">
                  <c:v>2017</c:v>
                </c:pt>
                <c:pt idx="149">
                  <c:v>2018</c:v>
                </c:pt>
                <c:pt idx="150">
                  <c:v>2019</c:v>
                </c:pt>
                <c:pt idx="151">
                  <c:v>2020</c:v>
                </c:pt>
                <c:pt idx="152">
                  <c:v>2021</c:v>
                </c:pt>
                <c:pt idx="153">
                  <c:v>2022</c:v>
                </c:pt>
                <c:pt idx="154">
                  <c:v>2023</c:v>
                </c:pt>
                <c:pt idx="155">
                  <c:v>2024</c:v>
                </c:pt>
              </c:numCache>
            </c:numRef>
          </c:cat>
          <c:val>
            <c:numRef>
              <c:f>Sheet1!$E$1:$E$156</c:f>
              <c:numCache>
                <c:formatCode>General</c:formatCode>
                <c:ptCount val="15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1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1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0</c:v>
                </c:pt>
                <c:pt idx="105">
                  <c:v>1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1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1</c:v>
                </c:pt>
                <c:pt idx="132">
                  <c:v>0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0</c:v>
                </c:pt>
                <c:pt idx="142">
                  <c:v>1</c:v>
                </c:pt>
                <c:pt idx="143">
                  <c:v>2</c:v>
                </c:pt>
                <c:pt idx="144">
                  <c:v>1</c:v>
                </c:pt>
                <c:pt idx="145">
                  <c:v>1</c:v>
                </c:pt>
                <c:pt idx="146">
                  <c:v>0</c:v>
                </c:pt>
                <c:pt idx="147">
                  <c:v>1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</c:v>
                </c:pt>
                <c:pt idx="153">
                  <c:v>0</c:v>
                </c:pt>
                <c:pt idx="154">
                  <c:v>0</c:v>
                </c:pt>
                <c:pt idx="15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8-4735-9413-22A31C10D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726368"/>
        <c:axId val="210712448"/>
      </c:barChart>
      <c:catAx>
        <c:axId val="21072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12448"/>
        <c:crosses val="autoZero"/>
        <c:auto val="1"/>
        <c:lblAlgn val="ctr"/>
        <c:lblOffset val="100"/>
        <c:noMultiLvlLbl val="0"/>
      </c:catAx>
      <c:valAx>
        <c:axId val="21071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6368"/>
        <c:crosses val="autoZero"/>
        <c:crossBetween val="between"/>
      </c:valAx>
      <c:spPr>
        <a:noFill/>
        <a:ln w="381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C6EEC-259E-473A-A021-907F7112ED0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934E82-1A61-4EFF-886E-2BFC776C6FAA}">
      <dgm:prSet/>
      <dgm:spPr>
        <a:solidFill>
          <a:schemeClr val="accent1"/>
        </a:solidFill>
      </dgm:spPr>
      <dgm:t>
        <a:bodyPr/>
        <a:lstStyle/>
        <a:p>
          <a:r>
            <a:rPr lang="en-GB" dirty="0"/>
            <a:t>Ben Crampin (Flood Risk Manager)</a:t>
          </a:r>
          <a:endParaRPr lang="en-US" dirty="0"/>
        </a:p>
      </dgm:t>
    </dgm:pt>
    <dgm:pt modelId="{5F3648A5-DA13-4A97-ABD1-23A28677611D}" type="parTrans" cxnId="{9FE3CF0B-F4DE-4A25-A886-6C61D6F7A959}">
      <dgm:prSet/>
      <dgm:spPr/>
      <dgm:t>
        <a:bodyPr/>
        <a:lstStyle/>
        <a:p>
          <a:endParaRPr lang="en-US"/>
        </a:p>
      </dgm:t>
    </dgm:pt>
    <dgm:pt modelId="{17120A5F-B841-4565-90AC-19E88AB46BC5}" type="sibTrans" cxnId="{9FE3CF0B-F4DE-4A25-A886-6C61D6F7A959}">
      <dgm:prSet/>
      <dgm:spPr>
        <a:solidFill>
          <a:srgbClr val="7030A0">
            <a:alpha val="90000"/>
          </a:srgbClr>
        </a:solidFill>
      </dgm:spPr>
      <dgm:t>
        <a:bodyPr/>
        <a:lstStyle/>
        <a:p>
          <a:endParaRPr lang="en-US"/>
        </a:p>
      </dgm:t>
    </dgm:pt>
    <dgm:pt modelId="{3D2D7AE6-C7B6-4CBF-A381-327D0DAD782B}">
      <dgm:prSet/>
      <dgm:spPr/>
      <dgm:t>
        <a:bodyPr/>
        <a:lstStyle/>
        <a:p>
          <a:r>
            <a:rPr lang="en-GB" dirty="0"/>
            <a:t>Sian Matthews (Sustainable Drainage Officer)</a:t>
          </a:r>
          <a:endParaRPr lang="en-US" dirty="0"/>
        </a:p>
      </dgm:t>
    </dgm:pt>
    <dgm:pt modelId="{9D25E921-92CB-4025-855E-9471403C8091}" type="parTrans" cxnId="{BF581645-53DF-4C7E-A67B-F127C2B62C61}">
      <dgm:prSet/>
      <dgm:spPr/>
      <dgm:t>
        <a:bodyPr/>
        <a:lstStyle/>
        <a:p>
          <a:endParaRPr lang="en-US"/>
        </a:p>
      </dgm:t>
    </dgm:pt>
    <dgm:pt modelId="{BD31A89A-DD4E-4956-9FC3-16E4E37360BF}" type="sibTrans" cxnId="{BF581645-53DF-4C7E-A67B-F127C2B62C61}">
      <dgm:prSet/>
      <dgm:spPr/>
      <dgm:t>
        <a:bodyPr/>
        <a:lstStyle/>
        <a:p>
          <a:endParaRPr lang="en-US"/>
        </a:p>
      </dgm:t>
    </dgm:pt>
    <dgm:pt modelId="{5455E0F3-95E0-46DB-9DCC-0A36120988B0}" type="pres">
      <dgm:prSet presAssocID="{1CAC6EEC-259E-473A-A021-907F7112ED0F}" presName="outerComposite" presStyleCnt="0">
        <dgm:presLayoutVars>
          <dgm:chMax val="5"/>
          <dgm:dir/>
          <dgm:resizeHandles val="exact"/>
        </dgm:presLayoutVars>
      </dgm:prSet>
      <dgm:spPr/>
    </dgm:pt>
    <dgm:pt modelId="{4098EB4D-3D96-45E9-8D15-05090793DB43}" type="pres">
      <dgm:prSet presAssocID="{1CAC6EEC-259E-473A-A021-907F7112ED0F}" presName="dummyMaxCanvas" presStyleCnt="0">
        <dgm:presLayoutVars/>
      </dgm:prSet>
      <dgm:spPr/>
    </dgm:pt>
    <dgm:pt modelId="{F0FAFD5B-8B33-4DEE-82AF-201C754B4596}" type="pres">
      <dgm:prSet presAssocID="{1CAC6EEC-259E-473A-A021-907F7112ED0F}" presName="TwoNodes_1" presStyleLbl="node1" presStyleIdx="0" presStyleCnt="2">
        <dgm:presLayoutVars>
          <dgm:bulletEnabled val="1"/>
        </dgm:presLayoutVars>
      </dgm:prSet>
      <dgm:spPr/>
    </dgm:pt>
    <dgm:pt modelId="{0AEB88C1-32DF-4A4B-B53E-1017F6829D52}" type="pres">
      <dgm:prSet presAssocID="{1CAC6EEC-259E-473A-A021-907F7112ED0F}" presName="TwoNodes_2" presStyleLbl="node1" presStyleIdx="1" presStyleCnt="2">
        <dgm:presLayoutVars>
          <dgm:bulletEnabled val="1"/>
        </dgm:presLayoutVars>
      </dgm:prSet>
      <dgm:spPr/>
    </dgm:pt>
    <dgm:pt modelId="{D179CEF9-479D-4F86-AF1B-2846D33D91AA}" type="pres">
      <dgm:prSet presAssocID="{1CAC6EEC-259E-473A-A021-907F7112ED0F}" presName="TwoConn_1-2" presStyleLbl="fgAccFollowNode1" presStyleIdx="0" presStyleCnt="1">
        <dgm:presLayoutVars>
          <dgm:bulletEnabled val="1"/>
        </dgm:presLayoutVars>
      </dgm:prSet>
      <dgm:spPr>
        <a:prstGeom prst="cloud">
          <a:avLst/>
        </a:prstGeom>
      </dgm:spPr>
    </dgm:pt>
    <dgm:pt modelId="{94715A86-F6BE-492D-8C3B-F6E5630874D4}" type="pres">
      <dgm:prSet presAssocID="{1CAC6EEC-259E-473A-A021-907F7112ED0F}" presName="TwoNodes_1_text" presStyleLbl="node1" presStyleIdx="1" presStyleCnt="2">
        <dgm:presLayoutVars>
          <dgm:bulletEnabled val="1"/>
        </dgm:presLayoutVars>
      </dgm:prSet>
      <dgm:spPr/>
    </dgm:pt>
    <dgm:pt modelId="{13B2BFD2-F55E-417B-B402-F51A147C640F}" type="pres">
      <dgm:prSet presAssocID="{1CAC6EEC-259E-473A-A021-907F7112ED0F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9FE3CF0B-F4DE-4A25-A886-6C61D6F7A959}" srcId="{1CAC6EEC-259E-473A-A021-907F7112ED0F}" destId="{47934E82-1A61-4EFF-886E-2BFC776C6FAA}" srcOrd="0" destOrd="0" parTransId="{5F3648A5-DA13-4A97-ABD1-23A28677611D}" sibTransId="{17120A5F-B841-4565-90AC-19E88AB46BC5}"/>
    <dgm:cxn modelId="{A9872C15-909F-424E-9AB0-10AA0B462BB9}" type="presOf" srcId="{1CAC6EEC-259E-473A-A021-907F7112ED0F}" destId="{5455E0F3-95E0-46DB-9DCC-0A36120988B0}" srcOrd="0" destOrd="0" presId="urn:microsoft.com/office/officeart/2005/8/layout/vProcess5"/>
    <dgm:cxn modelId="{BF581645-53DF-4C7E-A67B-F127C2B62C61}" srcId="{1CAC6EEC-259E-473A-A021-907F7112ED0F}" destId="{3D2D7AE6-C7B6-4CBF-A381-327D0DAD782B}" srcOrd="1" destOrd="0" parTransId="{9D25E921-92CB-4025-855E-9471403C8091}" sibTransId="{BD31A89A-DD4E-4956-9FC3-16E4E37360BF}"/>
    <dgm:cxn modelId="{086F2E72-F780-463B-8260-52A1B1450299}" type="presOf" srcId="{3D2D7AE6-C7B6-4CBF-A381-327D0DAD782B}" destId="{13B2BFD2-F55E-417B-B402-F51A147C640F}" srcOrd="1" destOrd="0" presId="urn:microsoft.com/office/officeart/2005/8/layout/vProcess5"/>
    <dgm:cxn modelId="{D4A1DF8E-12A7-4A85-8C28-A2B1214C31FB}" type="presOf" srcId="{47934E82-1A61-4EFF-886E-2BFC776C6FAA}" destId="{F0FAFD5B-8B33-4DEE-82AF-201C754B4596}" srcOrd="0" destOrd="0" presId="urn:microsoft.com/office/officeart/2005/8/layout/vProcess5"/>
    <dgm:cxn modelId="{170A9992-9CED-4469-AB97-80AC07BABDD4}" type="presOf" srcId="{3D2D7AE6-C7B6-4CBF-A381-327D0DAD782B}" destId="{0AEB88C1-32DF-4A4B-B53E-1017F6829D52}" srcOrd="0" destOrd="0" presId="urn:microsoft.com/office/officeart/2005/8/layout/vProcess5"/>
    <dgm:cxn modelId="{F199C8C2-CE6F-4789-8ED3-FFEA99DEF267}" type="presOf" srcId="{17120A5F-B841-4565-90AC-19E88AB46BC5}" destId="{D179CEF9-479D-4F86-AF1B-2846D33D91AA}" srcOrd="0" destOrd="0" presId="urn:microsoft.com/office/officeart/2005/8/layout/vProcess5"/>
    <dgm:cxn modelId="{5BC933FE-7EB5-4ED9-87BB-DE14D87A6E25}" type="presOf" srcId="{47934E82-1A61-4EFF-886E-2BFC776C6FAA}" destId="{94715A86-F6BE-492D-8C3B-F6E5630874D4}" srcOrd="1" destOrd="0" presId="urn:microsoft.com/office/officeart/2005/8/layout/vProcess5"/>
    <dgm:cxn modelId="{8208859F-A7E5-4E36-86F3-917E5EDD43B1}" type="presParOf" srcId="{5455E0F3-95E0-46DB-9DCC-0A36120988B0}" destId="{4098EB4D-3D96-45E9-8D15-05090793DB43}" srcOrd="0" destOrd="0" presId="urn:microsoft.com/office/officeart/2005/8/layout/vProcess5"/>
    <dgm:cxn modelId="{10B46186-6D0C-4121-B25E-19467076833B}" type="presParOf" srcId="{5455E0F3-95E0-46DB-9DCC-0A36120988B0}" destId="{F0FAFD5B-8B33-4DEE-82AF-201C754B4596}" srcOrd="1" destOrd="0" presId="urn:microsoft.com/office/officeart/2005/8/layout/vProcess5"/>
    <dgm:cxn modelId="{2B49354B-71A9-458D-A33F-432F93197914}" type="presParOf" srcId="{5455E0F3-95E0-46DB-9DCC-0A36120988B0}" destId="{0AEB88C1-32DF-4A4B-B53E-1017F6829D52}" srcOrd="2" destOrd="0" presId="urn:microsoft.com/office/officeart/2005/8/layout/vProcess5"/>
    <dgm:cxn modelId="{B4100FE4-DBA4-4940-B41D-D6FF981825C0}" type="presParOf" srcId="{5455E0F3-95E0-46DB-9DCC-0A36120988B0}" destId="{D179CEF9-479D-4F86-AF1B-2846D33D91AA}" srcOrd="3" destOrd="0" presId="urn:microsoft.com/office/officeart/2005/8/layout/vProcess5"/>
    <dgm:cxn modelId="{F98384EB-4202-45CB-AA65-639050A0AF46}" type="presParOf" srcId="{5455E0F3-95E0-46DB-9DCC-0A36120988B0}" destId="{94715A86-F6BE-492D-8C3B-F6E5630874D4}" srcOrd="4" destOrd="0" presId="urn:microsoft.com/office/officeart/2005/8/layout/vProcess5"/>
    <dgm:cxn modelId="{56628949-2692-45CE-A9E8-AC084687369D}" type="presParOf" srcId="{5455E0F3-95E0-46DB-9DCC-0A36120988B0}" destId="{13B2BFD2-F55E-417B-B402-F51A147C640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FB006D-2AC0-4E89-91A4-0B5E92D11C51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B63E3-747A-4BBD-8D41-0C5DAA90BE68}">
      <dgm:prSet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/>
            <a:t>What is the LLFA?</a:t>
          </a:r>
          <a:endParaRPr lang="en-US"/>
        </a:p>
      </dgm:t>
    </dgm:pt>
    <dgm:pt modelId="{A1ECF895-5C97-4C16-8C87-1A145AE66681}" type="parTrans" cxnId="{18C8CD19-3472-4039-BEAF-D484B9A5BDDF}">
      <dgm:prSet/>
      <dgm:spPr/>
      <dgm:t>
        <a:bodyPr/>
        <a:lstStyle/>
        <a:p>
          <a:pPr algn="ctr"/>
          <a:endParaRPr lang="en-US"/>
        </a:p>
      </dgm:t>
    </dgm:pt>
    <dgm:pt modelId="{9F2E928A-A81C-4A42-8474-35F2C7063B9D}" type="sibTrans" cxnId="{18C8CD19-3472-4039-BEAF-D484B9A5BDDF}">
      <dgm:prSet/>
      <dgm:spPr/>
      <dgm:t>
        <a:bodyPr/>
        <a:lstStyle/>
        <a:p>
          <a:pPr algn="ctr"/>
          <a:endParaRPr lang="en-US"/>
        </a:p>
      </dgm:t>
    </dgm:pt>
    <dgm:pt modelId="{FAAA3A10-13BF-48C9-92EE-8D6D19E8734C}">
      <dgm:prSet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dirty="0"/>
            <a:t>Flooding now and in the future</a:t>
          </a:r>
          <a:endParaRPr lang="en-US" dirty="0"/>
        </a:p>
      </dgm:t>
    </dgm:pt>
    <dgm:pt modelId="{45B5F466-173B-4F51-A7F1-2D130412B2D3}" type="parTrans" cxnId="{A2C98D1B-ADA5-4091-8E73-97CDA68D2670}">
      <dgm:prSet/>
      <dgm:spPr/>
      <dgm:t>
        <a:bodyPr/>
        <a:lstStyle/>
        <a:p>
          <a:pPr algn="ctr"/>
          <a:endParaRPr lang="en-US"/>
        </a:p>
      </dgm:t>
    </dgm:pt>
    <dgm:pt modelId="{A927FAE7-AEDB-4EB8-A996-2F5F78E4A1BA}" type="sibTrans" cxnId="{A2C98D1B-ADA5-4091-8E73-97CDA68D2670}">
      <dgm:prSet/>
      <dgm:spPr/>
      <dgm:t>
        <a:bodyPr/>
        <a:lstStyle/>
        <a:p>
          <a:pPr algn="ctr"/>
          <a:endParaRPr lang="en-US"/>
        </a:p>
      </dgm:t>
    </dgm:pt>
    <dgm:pt modelId="{33C69F6A-8931-402C-9756-7CD9E22FAA2C}">
      <dgm:prSet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dirty="0"/>
            <a:t>What can be done to minimise the impact of flooding?</a:t>
          </a:r>
          <a:endParaRPr lang="en-US" dirty="0"/>
        </a:p>
      </dgm:t>
    </dgm:pt>
    <dgm:pt modelId="{474379AF-BC76-463A-AE74-C17CE70B146C}" type="parTrans" cxnId="{C372C28B-C037-4A33-AAF9-1D944256E9C9}">
      <dgm:prSet/>
      <dgm:spPr/>
      <dgm:t>
        <a:bodyPr/>
        <a:lstStyle/>
        <a:p>
          <a:pPr algn="ctr"/>
          <a:endParaRPr lang="en-US"/>
        </a:p>
      </dgm:t>
    </dgm:pt>
    <dgm:pt modelId="{D76CF59E-1823-485E-84DA-478EFD5675BC}" type="sibTrans" cxnId="{C372C28B-C037-4A33-AAF9-1D944256E9C9}">
      <dgm:prSet/>
      <dgm:spPr/>
      <dgm:t>
        <a:bodyPr/>
        <a:lstStyle/>
        <a:p>
          <a:pPr algn="ctr"/>
          <a:endParaRPr lang="en-US"/>
        </a:p>
      </dgm:t>
    </dgm:pt>
    <dgm:pt modelId="{36A2A0AD-A632-4394-964E-01394AC9865B}" type="pres">
      <dgm:prSet presAssocID="{CBFB006D-2AC0-4E89-91A4-0B5E92D11C51}" presName="root" presStyleCnt="0">
        <dgm:presLayoutVars>
          <dgm:dir/>
          <dgm:resizeHandles val="exact"/>
        </dgm:presLayoutVars>
      </dgm:prSet>
      <dgm:spPr/>
    </dgm:pt>
    <dgm:pt modelId="{FA407B68-15E4-44FE-A4EF-3048F95817A3}" type="pres">
      <dgm:prSet presAssocID="{92DB63E3-747A-4BBD-8D41-0C5DAA90BE68}" presName="compNode" presStyleCnt="0"/>
      <dgm:spPr/>
    </dgm:pt>
    <dgm:pt modelId="{52F3FFBD-C785-42E3-BA24-EB7256917E99}" type="pres">
      <dgm:prSet presAssocID="{92DB63E3-747A-4BBD-8D41-0C5DAA90BE68}" presName="iconBgRect" presStyleLbl="bgShp" presStyleIdx="0" presStyleCnt="3"/>
      <dgm:spPr/>
    </dgm:pt>
    <dgm:pt modelId="{F2187E7E-A984-4483-8CBD-17CF82685249}" type="pres">
      <dgm:prSet presAssocID="{92DB63E3-747A-4BBD-8D41-0C5DAA90BE6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277C9540-8154-48D1-A9C5-6F8CA7CD2182}" type="pres">
      <dgm:prSet presAssocID="{92DB63E3-747A-4BBD-8D41-0C5DAA90BE68}" presName="spaceRect" presStyleCnt="0"/>
      <dgm:spPr/>
    </dgm:pt>
    <dgm:pt modelId="{74413E04-BB1C-421A-B478-8C8F38EA7721}" type="pres">
      <dgm:prSet presAssocID="{92DB63E3-747A-4BBD-8D41-0C5DAA90BE68}" presName="textRect" presStyleLbl="revTx" presStyleIdx="0" presStyleCnt="3">
        <dgm:presLayoutVars>
          <dgm:chMax val="1"/>
          <dgm:chPref val="1"/>
        </dgm:presLayoutVars>
      </dgm:prSet>
      <dgm:spPr/>
    </dgm:pt>
    <dgm:pt modelId="{FA4CAC9E-6CBC-4D0A-8028-810761A2D12E}" type="pres">
      <dgm:prSet presAssocID="{9F2E928A-A81C-4A42-8474-35F2C7063B9D}" presName="sibTrans" presStyleCnt="0"/>
      <dgm:spPr/>
    </dgm:pt>
    <dgm:pt modelId="{1B9499EB-ED48-47F6-BB94-F428C3A42547}" type="pres">
      <dgm:prSet presAssocID="{FAAA3A10-13BF-48C9-92EE-8D6D19E8734C}" presName="compNode" presStyleCnt="0"/>
      <dgm:spPr/>
    </dgm:pt>
    <dgm:pt modelId="{20E8B893-6B3C-4071-87B3-7BF34725D29A}" type="pres">
      <dgm:prSet presAssocID="{FAAA3A10-13BF-48C9-92EE-8D6D19E8734C}" presName="iconBgRect" presStyleLbl="bgShp" presStyleIdx="1" presStyleCnt="3"/>
      <dgm:spPr/>
    </dgm:pt>
    <dgm:pt modelId="{A292C867-2F15-4DA1-93D9-6B22C9BBF4D0}" type="pres">
      <dgm:prSet presAssocID="{FAAA3A10-13BF-48C9-92EE-8D6D19E873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5EF363A5-1F1D-41C8-8AE4-C807309F5C3B}" type="pres">
      <dgm:prSet presAssocID="{FAAA3A10-13BF-48C9-92EE-8D6D19E8734C}" presName="spaceRect" presStyleCnt="0"/>
      <dgm:spPr/>
    </dgm:pt>
    <dgm:pt modelId="{CBD3BDE1-F649-487A-82FA-7185651B9AB1}" type="pres">
      <dgm:prSet presAssocID="{FAAA3A10-13BF-48C9-92EE-8D6D19E8734C}" presName="textRect" presStyleLbl="revTx" presStyleIdx="1" presStyleCnt="3">
        <dgm:presLayoutVars>
          <dgm:chMax val="1"/>
          <dgm:chPref val="1"/>
        </dgm:presLayoutVars>
      </dgm:prSet>
      <dgm:spPr/>
    </dgm:pt>
    <dgm:pt modelId="{EC8EF996-D550-4BF3-9B36-AFE1FF2CBF25}" type="pres">
      <dgm:prSet presAssocID="{A927FAE7-AEDB-4EB8-A996-2F5F78E4A1BA}" presName="sibTrans" presStyleCnt="0"/>
      <dgm:spPr/>
    </dgm:pt>
    <dgm:pt modelId="{97583AA1-8FFB-49D3-83B9-E0E2F7ACDDEE}" type="pres">
      <dgm:prSet presAssocID="{33C69F6A-8931-402C-9756-7CD9E22FAA2C}" presName="compNode" presStyleCnt="0"/>
      <dgm:spPr/>
    </dgm:pt>
    <dgm:pt modelId="{F6486E6D-3D7D-46BD-8916-865262B4E3F9}" type="pres">
      <dgm:prSet presAssocID="{33C69F6A-8931-402C-9756-7CD9E22FAA2C}" presName="iconBgRect" presStyleLbl="bgShp" presStyleIdx="2" presStyleCnt="3"/>
      <dgm:spPr/>
    </dgm:pt>
    <dgm:pt modelId="{D5F05E48-4BF0-4D33-8C2C-B015CC593BB5}" type="pres">
      <dgm:prSet presAssocID="{33C69F6A-8931-402C-9756-7CD9E22FAA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outline"/>
        </a:ext>
      </dgm:extLst>
    </dgm:pt>
    <dgm:pt modelId="{5913BDBB-A592-408D-B46E-EACAEE4FEC28}" type="pres">
      <dgm:prSet presAssocID="{33C69F6A-8931-402C-9756-7CD9E22FAA2C}" presName="spaceRect" presStyleCnt="0"/>
      <dgm:spPr/>
    </dgm:pt>
    <dgm:pt modelId="{C970A6DC-40BB-44BD-A3E2-44BDDCD79DF3}" type="pres">
      <dgm:prSet presAssocID="{33C69F6A-8931-402C-9756-7CD9E22FAA2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8C8CD19-3472-4039-BEAF-D484B9A5BDDF}" srcId="{CBFB006D-2AC0-4E89-91A4-0B5E92D11C51}" destId="{92DB63E3-747A-4BBD-8D41-0C5DAA90BE68}" srcOrd="0" destOrd="0" parTransId="{A1ECF895-5C97-4C16-8C87-1A145AE66681}" sibTransId="{9F2E928A-A81C-4A42-8474-35F2C7063B9D}"/>
    <dgm:cxn modelId="{A2C98D1B-ADA5-4091-8E73-97CDA68D2670}" srcId="{CBFB006D-2AC0-4E89-91A4-0B5E92D11C51}" destId="{FAAA3A10-13BF-48C9-92EE-8D6D19E8734C}" srcOrd="1" destOrd="0" parTransId="{45B5F466-173B-4F51-A7F1-2D130412B2D3}" sibTransId="{A927FAE7-AEDB-4EB8-A996-2F5F78E4A1BA}"/>
    <dgm:cxn modelId="{FBDD4F32-110A-4693-AE82-074D122823AE}" type="presOf" srcId="{CBFB006D-2AC0-4E89-91A4-0B5E92D11C51}" destId="{36A2A0AD-A632-4394-964E-01394AC9865B}" srcOrd="0" destOrd="0" presId="urn:microsoft.com/office/officeart/2018/5/layout/IconCircleLabelList"/>
    <dgm:cxn modelId="{15A22C38-4B41-4CF8-81D8-90548C257FC2}" type="presOf" srcId="{92DB63E3-747A-4BBD-8D41-0C5DAA90BE68}" destId="{74413E04-BB1C-421A-B478-8C8F38EA7721}" srcOrd="0" destOrd="0" presId="urn:microsoft.com/office/officeart/2018/5/layout/IconCircleLabelList"/>
    <dgm:cxn modelId="{C372C28B-C037-4A33-AAF9-1D944256E9C9}" srcId="{CBFB006D-2AC0-4E89-91A4-0B5E92D11C51}" destId="{33C69F6A-8931-402C-9756-7CD9E22FAA2C}" srcOrd="2" destOrd="0" parTransId="{474379AF-BC76-463A-AE74-C17CE70B146C}" sibTransId="{D76CF59E-1823-485E-84DA-478EFD5675BC}"/>
    <dgm:cxn modelId="{9EAE2BB9-FFCB-403D-BC18-9AA9EF187B95}" type="presOf" srcId="{FAAA3A10-13BF-48C9-92EE-8D6D19E8734C}" destId="{CBD3BDE1-F649-487A-82FA-7185651B9AB1}" srcOrd="0" destOrd="0" presId="urn:microsoft.com/office/officeart/2018/5/layout/IconCircleLabelList"/>
    <dgm:cxn modelId="{A3AD01E3-82C1-4A28-93D2-8059BD07C1EC}" type="presOf" srcId="{33C69F6A-8931-402C-9756-7CD9E22FAA2C}" destId="{C970A6DC-40BB-44BD-A3E2-44BDDCD79DF3}" srcOrd="0" destOrd="0" presId="urn:microsoft.com/office/officeart/2018/5/layout/IconCircleLabelList"/>
    <dgm:cxn modelId="{68F5A6A9-7479-471F-98FC-F836CB071CBC}" type="presParOf" srcId="{36A2A0AD-A632-4394-964E-01394AC9865B}" destId="{FA407B68-15E4-44FE-A4EF-3048F95817A3}" srcOrd="0" destOrd="0" presId="urn:microsoft.com/office/officeart/2018/5/layout/IconCircleLabelList"/>
    <dgm:cxn modelId="{6C5BD67C-C7CD-4868-A3EE-425D89B4DEC8}" type="presParOf" srcId="{FA407B68-15E4-44FE-A4EF-3048F95817A3}" destId="{52F3FFBD-C785-42E3-BA24-EB7256917E99}" srcOrd="0" destOrd="0" presId="urn:microsoft.com/office/officeart/2018/5/layout/IconCircleLabelList"/>
    <dgm:cxn modelId="{0207D13E-2BB7-4BC4-AA02-6049983F1D5C}" type="presParOf" srcId="{FA407B68-15E4-44FE-A4EF-3048F95817A3}" destId="{F2187E7E-A984-4483-8CBD-17CF82685249}" srcOrd="1" destOrd="0" presId="urn:microsoft.com/office/officeart/2018/5/layout/IconCircleLabelList"/>
    <dgm:cxn modelId="{AA35E128-51BB-4102-86E6-D18EE34414E1}" type="presParOf" srcId="{FA407B68-15E4-44FE-A4EF-3048F95817A3}" destId="{277C9540-8154-48D1-A9C5-6F8CA7CD2182}" srcOrd="2" destOrd="0" presId="urn:microsoft.com/office/officeart/2018/5/layout/IconCircleLabelList"/>
    <dgm:cxn modelId="{DC597E51-8BFE-45E9-997A-3253C44A8FEB}" type="presParOf" srcId="{FA407B68-15E4-44FE-A4EF-3048F95817A3}" destId="{74413E04-BB1C-421A-B478-8C8F38EA7721}" srcOrd="3" destOrd="0" presId="urn:microsoft.com/office/officeart/2018/5/layout/IconCircleLabelList"/>
    <dgm:cxn modelId="{5021AFEB-50C4-4B24-8656-E422383C4668}" type="presParOf" srcId="{36A2A0AD-A632-4394-964E-01394AC9865B}" destId="{FA4CAC9E-6CBC-4D0A-8028-810761A2D12E}" srcOrd="1" destOrd="0" presId="urn:microsoft.com/office/officeart/2018/5/layout/IconCircleLabelList"/>
    <dgm:cxn modelId="{18A32900-BFC1-4BA0-A4B2-D499A974B533}" type="presParOf" srcId="{36A2A0AD-A632-4394-964E-01394AC9865B}" destId="{1B9499EB-ED48-47F6-BB94-F428C3A42547}" srcOrd="2" destOrd="0" presId="urn:microsoft.com/office/officeart/2018/5/layout/IconCircleLabelList"/>
    <dgm:cxn modelId="{8A714BB3-C4D4-480B-A237-B1423F3108A8}" type="presParOf" srcId="{1B9499EB-ED48-47F6-BB94-F428C3A42547}" destId="{20E8B893-6B3C-4071-87B3-7BF34725D29A}" srcOrd="0" destOrd="0" presId="urn:microsoft.com/office/officeart/2018/5/layout/IconCircleLabelList"/>
    <dgm:cxn modelId="{598954CE-DA41-4CAA-A9E1-DC0E7C0D10F9}" type="presParOf" srcId="{1B9499EB-ED48-47F6-BB94-F428C3A42547}" destId="{A292C867-2F15-4DA1-93D9-6B22C9BBF4D0}" srcOrd="1" destOrd="0" presId="urn:microsoft.com/office/officeart/2018/5/layout/IconCircleLabelList"/>
    <dgm:cxn modelId="{BDBFAF46-E80B-456B-9C54-0952F7268858}" type="presParOf" srcId="{1B9499EB-ED48-47F6-BB94-F428C3A42547}" destId="{5EF363A5-1F1D-41C8-8AE4-C807309F5C3B}" srcOrd="2" destOrd="0" presId="urn:microsoft.com/office/officeart/2018/5/layout/IconCircleLabelList"/>
    <dgm:cxn modelId="{37567690-A94B-4D16-9448-A74E1362B821}" type="presParOf" srcId="{1B9499EB-ED48-47F6-BB94-F428C3A42547}" destId="{CBD3BDE1-F649-487A-82FA-7185651B9AB1}" srcOrd="3" destOrd="0" presId="urn:microsoft.com/office/officeart/2018/5/layout/IconCircleLabelList"/>
    <dgm:cxn modelId="{1BB5FC51-5913-47E4-A86B-34B170FB840A}" type="presParOf" srcId="{36A2A0AD-A632-4394-964E-01394AC9865B}" destId="{EC8EF996-D550-4BF3-9B36-AFE1FF2CBF25}" srcOrd="3" destOrd="0" presId="urn:microsoft.com/office/officeart/2018/5/layout/IconCircleLabelList"/>
    <dgm:cxn modelId="{5E0558E7-75B7-4D21-A2A8-5183EF0829C1}" type="presParOf" srcId="{36A2A0AD-A632-4394-964E-01394AC9865B}" destId="{97583AA1-8FFB-49D3-83B9-E0E2F7ACDDEE}" srcOrd="4" destOrd="0" presId="urn:microsoft.com/office/officeart/2018/5/layout/IconCircleLabelList"/>
    <dgm:cxn modelId="{9B57059D-5F72-4263-A97B-5DB85CEFE201}" type="presParOf" srcId="{97583AA1-8FFB-49D3-83B9-E0E2F7ACDDEE}" destId="{F6486E6D-3D7D-46BD-8916-865262B4E3F9}" srcOrd="0" destOrd="0" presId="urn:microsoft.com/office/officeart/2018/5/layout/IconCircleLabelList"/>
    <dgm:cxn modelId="{3857B86A-C8E8-4E02-9282-520AFF0B4183}" type="presParOf" srcId="{97583AA1-8FFB-49D3-83B9-E0E2F7ACDDEE}" destId="{D5F05E48-4BF0-4D33-8C2C-B015CC593BB5}" srcOrd="1" destOrd="0" presId="urn:microsoft.com/office/officeart/2018/5/layout/IconCircleLabelList"/>
    <dgm:cxn modelId="{9C14235A-6469-40AA-B06A-7894E435B89C}" type="presParOf" srcId="{97583AA1-8FFB-49D3-83B9-E0E2F7ACDDEE}" destId="{5913BDBB-A592-408D-B46E-EACAEE4FEC28}" srcOrd="2" destOrd="0" presId="urn:microsoft.com/office/officeart/2018/5/layout/IconCircleLabelList"/>
    <dgm:cxn modelId="{6965673E-2F03-4F73-AC0C-875438D13A51}" type="presParOf" srcId="{97583AA1-8FFB-49D3-83B9-E0E2F7ACDDEE}" destId="{C970A6DC-40BB-44BD-A3E2-44BDDCD79DF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068BB2-BE0A-4604-AAE4-72F5FF6F36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A34B3DD-E815-46D9-AB7A-ACF35688099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County/Unitary Authority</a:t>
          </a:r>
          <a:endParaRPr lang="en-US" dirty="0"/>
        </a:p>
      </dgm:t>
    </dgm:pt>
    <dgm:pt modelId="{A59966B6-1CB4-4C50-8F5A-24AC1DBFA95E}" type="parTrans" cxnId="{8E800821-2E0B-45EC-939E-7A6CCC503D81}">
      <dgm:prSet/>
      <dgm:spPr/>
      <dgm:t>
        <a:bodyPr/>
        <a:lstStyle/>
        <a:p>
          <a:endParaRPr lang="en-US"/>
        </a:p>
      </dgm:t>
    </dgm:pt>
    <dgm:pt modelId="{6C807C02-3FA4-4686-9FC0-A6C3F56FCC4C}" type="sibTrans" cxnId="{8E800821-2E0B-45EC-939E-7A6CCC503D81}">
      <dgm:prSet/>
      <dgm:spPr/>
      <dgm:t>
        <a:bodyPr/>
        <a:lstStyle/>
        <a:p>
          <a:endParaRPr lang="en-US"/>
        </a:p>
      </dgm:t>
    </dgm:pt>
    <dgm:pt modelId="{4FEFF29B-6EAC-452F-ADFE-0F204DC408E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Given duties and powers following Pitt Review 2007 and Flood &amp; Water Management Act 2010</a:t>
          </a:r>
          <a:endParaRPr lang="en-US" dirty="0"/>
        </a:p>
      </dgm:t>
    </dgm:pt>
    <dgm:pt modelId="{BAC0BF5C-7ED7-4E94-9C5F-54CE1537C197}" type="parTrans" cxnId="{DD6B7E49-5724-4656-91C3-E04D554752BC}">
      <dgm:prSet/>
      <dgm:spPr/>
      <dgm:t>
        <a:bodyPr/>
        <a:lstStyle/>
        <a:p>
          <a:endParaRPr lang="en-US"/>
        </a:p>
      </dgm:t>
    </dgm:pt>
    <dgm:pt modelId="{5B138A72-3AD8-421A-9A2F-DEAEEC87438C}" type="sibTrans" cxnId="{DD6B7E49-5724-4656-91C3-E04D554752BC}">
      <dgm:prSet/>
      <dgm:spPr/>
      <dgm:t>
        <a:bodyPr/>
        <a:lstStyle/>
        <a:p>
          <a:endParaRPr lang="en-US"/>
        </a:p>
      </dgm:t>
    </dgm:pt>
    <dgm:pt modelId="{FF4AD80F-4B30-4667-A1AD-88C39748E9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Has enforcement powers over maintenance and management of Ordinary watercourses</a:t>
          </a:r>
        </a:p>
      </dgm:t>
    </dgm:pt>
    <dgm:pt modelId="{5407576E-2DB5-4616-9689-4774D15D3DA8}" type="parTrans" cxnId="{DF6F222B-78C3-4312-8C61-3F16CE7F876B}">
      <dgm:prSet/>
      <dgm:spPr/>
      <dgm:t>
        <a:bodyPr/>
        <a:lstStyle/>
        <a:p>
          <a:endParaRPr lang="en-US"/>
        </a:p>
      </dgm:t>
    </dgm:pt>
    <dgm:pt modelId="{27FF589D-007B-4EF3-9143-242DD1468E1B}" type="sibTrans" cxnId="{DF6F222B-78C3-4312-8C61-3F16CE7F876B}">
      <dgm:prSet/>
      <dgm:spPr/>
      <dgm:t>
        <a:bodyPr/>
        <a:lstStyle/>
        <a:p>
          <a:endParaRPr lang="en-US"/>
        </a:p>
      </dgm:t>
    </dgm:pt>
    <dgm:pt modelId="{895050DA-6A32-4013-9022-3103D884449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Environment Agency (EA) are the strategic authority for all flooding and the relevant authority for Fluvial flooding and Main Rivers</a:t>
          </a:r>
          <a:endParaRPr lang="en-US" dirty="0"/>
        </a:p>
      </dgm:t>
    </dgm:pt>
    <dgm:pt modelId="{37E98E31-6FEC-4099-81EE-45FE48C49863}" type="parTrans" cxnId="{D30412EE-81DB-449E-932F-76FB37ABDFDA}">
      <dgm:prSet/>
      <dgm:spPr/>
      <dgm:t>
        <a:bodyPr/>
        <a:lstStyle/>
        <a:p>
          <a:endParaRPr lang="en-US"/>
        </a:p>
      </dgm:t>
    </dgm:pt>
    <dgm:pt modelId="{80118DC3-59D2-44F0-B229-991543E0EBBF}" type="sibTrans" cxnId="{D30412EE-81DB-449E-932F-76FB37ABDFDA}">
      <dgm:prSet/>
      <dgm:spPr/>
      <dgm:t>
        <a:bodyPr/>
        <a:lstStyle/>
        <a:p>
          <a:endParaRPr lang="en-US"/>
        </a:p>
      </dgm:t>
    </dgm:pt>
    <dgm:pt modelId="{4F2FE3EC-938E-4C44-A176-DF27136BFCE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Risk Management Authority for Surface Water and Groundwater flood risk</a:t>
          </a:r>
        </a:p>
      </dgm:t>
    </dgm:pt>
    <dgm:pt modelId="{875D5EC5-4DEE-4A81-B012-0D0EAAACF90E}" type="parTrans" cxnId="{EEB8EAEA-CA5C-4C75-B212-BB81D77D8A4A}">
      <dgm:prSet/>
      <dgm:spPr/>
      <dgm:t>
        <a:bodyPr/>
        <a:lstStyle/>
        <a:p>
          <a:endParaRPr lang="en-GB"/>
        </a:p>
      </dgm:t>
    </dgm:pt>
    <dgm:pt modelId="{6D8ACFBC-6AF7-45C3-938B-705A9400CE0F}" type="sibTrans" cxnId="{EEB8EAEA-CA5C-4C75-B212-BB81D77D8A4A}">
      <dgm:prSet/>
      <dgm:spPr/>
      <dgm:t>
        <a:bodyPr/>
        <a:lstStyle/>
        <a:p>
          <a:endParaRPr lang="en-GB"/>
        </a:p>
      </dgm:t>
    </dgm:pt>
    <dgm:pt modelId="{075CD17C-7927-4BA7-B8FB-ABAD51F53674}" type="pres">
      <dgm:prSet presAssocID="{ED068BB2-BE0A-4604-AAE4-72F5FF6F36AE}" presName="root" presStyleCnt="0">
        <dgm:presLayoutVars>
          <dgm:dir/>
          <dgm:resizeHandles val="exact"/>
        </dgm:presLayoutVars>
      </dgm:prSet>
      <dgm:spPr/>
    </dgm:pt>
    <dgm:pt modelId="{28B6A1F9-9E52-40F5-AC90-4A677E54F55F}" type="pres">
      <dgm:prSet presAssocID="{BA34B3DD-E815-46D9-AB7A-ACF35688099F}" presName="compNode" presStyleCnt="0"/>
      <dgm:spPr/>
    </dgm:pt>
    <dgm:pt modelId="{4D8B882A-9303-41C6-8743-DFDB7B7113F8}" type="pres">
      <dgm:prSet presAssocID="{BA34B3DD-E815-46D9-AB7A-ACF35688099F}" presName="bgRect" presStyleLbl="bgShp" presStyleIdx="0" presStyleCnt="5"/>
      <dgm:spPr/>
    </dgm:pt>
    <dgm:pt modelId="{72F5826F-A2FA-4934-899F-8F9CCCA47E38}" type="pres">
      <dgm:prSet presAssocID="{BA34B3DD-E815-46D9-AB7A-ACF35688099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6A931141-D8F5-46C4-B1C5-683CB0FAE199}" type="pres">
      <dgm:prSet presAssocID="{BA34B3DD-E815-46D9-AB7A-ACF35688099F}" presName="spaceRect" presStyleCnt="0"/>
      <dgm:spPr/>
    </dgm:pt>
    <dgm:pt modelId="{3E33D1C6-484B-46DF-8CD9-B79C71B6F2FF}" type="pres">
      <dgm:prSet presAssocID="{BA34B3DD-E815-46D9-AB7A-ACF35688099F}" presName="parTx" presStyleLbl="revTx" presStyleIdx="0" presStyleCnt="5">
        <dgm:presLayoutVars>
          <dgm:chMax val="0"/>
          <dgm:chPref val="0"/>
        </dgm:presLayoutVars>
      </dgm:prSet>
      <dgm:spPr/>
    </dgm:pt>
    <dgm:pt modelId="{BB0BC7F8-FD24-4624-9A3A-30802F2EDAB5}" type="pres">
      <dgm:prSet presAssocID="{6C807C02-3FA4-4686-9FC0-A6C3F56FCC4C}" presName="sibTrans" presStyleCnt="0"/>
      <dgm:spPr/>
    </dgm:pt>
    <dgm:pt modelId="{67868DBA-5EB8-4379-8398-2260EE8F95E4}" type="pres">
      <dgm:prSet presAssocID="{4FEFF29B-6EAC-452F-ADFE-0F204DC408E3}" presName="compNode" presStyleCnt="0"/>
      <dgm:spPr/>
    </dgm:pt>
    <dgm:pt modelId="{68F36A76-D29B-4A8C-8778-DCB6301CBB29}" type="pres">
      <dgm:prSet presAssocID="{4FEFF29B-6EAC-452F-ADFE-0F204DC408E3}" presName="bgRect" presStyleLbl="bgShp" presStyleIdx="1" presStyleCnt="5"/>
      <dgm:spPr/>
    </dgm:pt>
    <dgm:pt modelId="{3B47095E-51A0-4587-8951-9B66293598C7}" type="pres">
      <dgm:prSet presAssocID="{4FEFF29B-6EAC-452F-ADFE-0F204DC408E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E9CD16C-194B-49A9-9AFD-2004497B5F13}" type="pres">
      <dgm:prSet presAssocID="{4FEFF29B-6EAC-452F-ADFE-0F204DC408E3}" presName="spaceRect" presStyleCnt="0"/>
      <dgm:spPr/>
    </dgm:pt>
    <dgm:pt modelId="{BF00EF74-A5B9-4E26-8E68-D63148143B77}" type="pres">
      <dgm:prSet presAssocID="{4FEFF29B-6EAC-452F-ADFE-0F204DC408E3}" presName="parTx" presStyleLbl="revTx" presStyleIdx="1" presStyleCnt="5">
        <dgm:presLayoutVars>
          <dgm:chMax val="0"/>
          <dgm:chPref val="0"/>
        </dgm:presLayoutVars>
      </dgm:prSet>
      <dgm:spPr/>
    </dgm:pt>
    <dgm:pt modelId="{A0477501-F324-497A-B43B-50439C67E730}" type="pres">
      <dgm:prSet presAssocID="{5B138A72-3AD8-421A-9A2F-DEAEEC87438C}" presName="sibTrans" presStyleCnt="0"/>
      <dgm:spPr/>
    </dgm:pt>
    <dgm:pt modelId="{AE28FDA2-8C8C-4B0C-878D-909BBEA0203D}" type="pres">
      <dgm:prSet presAssocID="{4F2FE3EC-938E-4C44-A176-DF27136BFCED}" presName="compNode" presStyleCnt="0"/>
      <dgm:spPr/>
    </dgm:pt>
    <dgm:pt modelId="{1BB49E86-C2BF-4F17-B866-F10E89CB7AA8}" type="pres">
      <dgm:prSet presAssocID="{4F2FE3EC-938E-4C44-A176-DF27136BFCED}" presName="bgRect" presStyleLbl="bgShp" presStyleIdx="2" presStyleCnt="5"/>
      <dgm:spPr/>
    </dgm:pt>
    <dgm:pt modelId="{804644C4-FEB3-4658-9553-E6B7AB3FF97E}" type="pres">
      <dgm:prSet presAssocID="{4F2FE3EC-938E-4C44-A176-DF27136BFCE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les with lines with solid fill"/>
        </a:ext>
      </dgm:extLst>
    </dgm:pt>
    <dgm:pt modelId="{099F7406-ABC2-43E7-BB08-E519BC8FFC11}" type="pres">
      <dgm:prSet presAssocID="{4F2FE3EC-938E-4C44-A176-DF27136BFCED}" presName="spaceRect" presStyleCnt="0"/>
      <dgm:spPr/>
    </dgm:pt>
    <dgm:pt modelId="{81617B60-EA6C-4103-8496-DF4827CFC9C0}" type="pres">
      <dgm:prSet presAssocID="{4F2FE3EC-938E-4C44-A176-DF27136BFCED}" presName="parTx" presStyleLbl="revTx" presStyleIdx="2" presStyleCnt="5">
        <dgm:presLayoutVars>
          <dgm:chMax val="0"/>
          <dgm:chPref val="0"/>
        </dgm:presLayoutVars>
      </dgm:prSet>
      <dgm:spPr/>
    </dgm:pt>
    <dgm:pt modelId="{F7886864-7531-40FB-A4B5-BE327851D25F}" type="pres">
      <dgm:prSet presAssocID="{6D8ACFBC-6AF7-45C3-938B-705A9400CE0F}" presName="sibTrans" presStyleCnt="0"/>
      <dgm:spPr/>
    </dgm:pt>
    <dgm:pt modelId="{C7EF97BC-A7A5-43A8-89E7-92636609D66F}" type="pres">
      <dgm:prSet presAssocID="{FF4AD80F-4B30-4667-A1AD-88C39748E982}" presName="compNode" presStyleCnt="0"/>
      <dgm:spPr/>
    </dgm:pt>
    <dgm:pt modelId="{5C3B67E8-C3C0-450F-906E-3AF22607DACA}" type="pres">
      <dgm:prSet presAssocID="{FF4AD80F-4B30-4667-A1AD-88C39748E982}" presName="bgRect" presStyleLbl="bgShp" presStyleIdx="3" presStyleCnt="5"/>
      <dgm:spPr/>
    </dgm:pt>
    <dgm:pt modelId="{4418694A-8002-4A66-850D-DFE1F31C6647}" type="pres">
      <dgm:prSet presAssocID="{FF4AD80F-4B30-4667-A1AD-88C39748E98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CB51A842-F0E6-4D10-BD83-CDFCBA1A4840}" type="pres">
      <dgm:prSet presAssocID="{FF4AD80F-4B30-4667-A1AD-88C39748E982}" presName="spaceRect" presStyleCnt="0"/>
      <dgm:spPr/>
    </dgm:pt>
    <dgm:pt modelId="{BC5E25CA-7D4A-444D-9A1E-B3F3EFC8432F}" type="pres">
      <dgm:prSet presAssocID="{FF4AD80F-4B30-4667-A1AD-88C39748E982}" presName="parTx" presStyleLbl="revTx" presStyleIdx="3" presStyleCnt="5">
        <dgm:presLayoutVars>
          <dgm:chMax val="0"/>
          <dgm:chPref val="0"/>
        </dgm:presLayoutVars>
      </dgm:prSet>
      <dgm:spPr/>
    </dgm:pt>
    <dgm:pt modelId="{709ED8A7-D1AC-45D5-97FD-2AA5CC0D3C6A}" type="pres">
      <dgm:prSet presAssocID="{27FF589D-007B-4EF3-9143-242DD1468E1B}" presName="sibTrans" presStyleCnt="0"/>
      <dgm:spPr/>
    </dgm:pt>
    <dgm:pt modelId="{F01ACB37-56C0-428F-A37B-596579FFA81E}" type="pres">
      <dgm:prSet presAssocID="{895050DA-6A32-4013-9022-3103D8844498}" presName="compNode" presStyleCnt="0"/>
      <dgm:spPr/>
    </dgm:pt>
    <dgm:pt modelId="{7BDD1037-5405-47C8-ACF2-02D353226F0E}" type="pres">
      <dgm:prSet presAssocID="{895050DA-6A32-4013-9022-3103D8844498}" presName="bgRect" presStyleLbl="bgShp" presStyleIdx="4" presStyleCnt="5"/>
      <dgm:spPr/>
    </dgm:pt>
    <dgm:pt modelId="{94A09E8B-1EF9-493C-8AD9-18A8ED91EF72}" type="pres">
      <dgm:prSet presAssocID="{895050DA-6A32-4013-9022-3103D884449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0DCEEEF9-45F9-4137-9C6D-5F9C3A453B7A}" type="pres">
      <dgm:prSet presAssocID="{895050DA-6A32-4013-9022-3103D8844498}" presName="spaceRect" presStyleCnt="0"/>
      <dgm:spPr/>
    </dgm:pt>
    <dgm:pt modelId="{99862698-096B-4A7E-ACF3-A8566EAE8669}" type="pres">
      <dgm:prSet presAssocID="{895050DA-6A32-4013-9022-3103D884449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93C0605-91FF-454A-8C20-8EE5490162E4}" type="presOf" srcId="{BA34B3DD-E815-46D9-AB7A-ACF35688099F}" destId="{3E33D1C6-484B-46DF-8CD9-B79C71B6F2FF}" srcOrd="0" destOrd="0" presId="urn:microsoft.com/office/officeart/2018/2/layout/IconVerticalSolidList"/>
    <dgm:cxn modelId="{8E800821-2E0B-45EC-939E-7A6CCC503D81}" srcId="{ED068BB2-BE0A-4604-AAE4-72F5FF6F36AE}" destId="{BA34B3DD-E815-46D9-AB7A-ACF35688099F}" srcOrd="0" destOrd="0" parTransId="{A59966B6-1CB4-4C50-8F5A-24AC1DBFA95E}" sibTransId="{6C807C02-3FA4-4686-9FC0-A6C3F56FCC4C}"/>
    <dgm:cxn modelId="{4F926F22-4700-41C2-B264-E3AE65512C2D}" type="presOf" srcId="{895050DA-6A32-4013-9022-3103D8844498}" destId="{99862698-096B-4A7E-ACF3-A8566EAE8669}" srcOrd="0" destOrd="0" presId="urn:microsoft.com/office/officeart/2018/2/layout/IconVerticalSolidList"/>
    <dgm:cxn modelId="{DF6F222B-78C3-4312-8C61-3F16CE7F876B}" srcId="{ED068BB2-BE0A-4604-AAE4-72F5FF6F36AE}" destId="{FF4AD80F-4B30-4667-A1AD-88C39748E982}" srcOrd="3" destOrd="0" parTransId="{5407576E-2DB5-4616-9689-4774D15D3DA8}" sibTransId="{27FF589D-007B-4EF3-9143-242DD1468E1B}"/>
    <dgm:cxn modelId="{DD6B7E49-5724-4656-91C3-E04D554752BC}" srcId="{ED068BB2-BE0A-4604-AAE4-72F5FF6F36AE}" destId="{4FEFF29B-6EAC-452F-ADFE-0F204DC408E3}" srcOrd="1" destOrd="0" parTransId="{BAC0BF5C-7ED7-4E94-9C5F-54CE1537C197}" sibTransId="{5B138A72-3AD8-421A-9A2F-DEAEEC87438C}"/>
    <dgm:cxn modelId="{7FCC27AD-FDB7-4672-9E79-9B3F934CF527}" type="presOf" srcId="{FF4AD80F-4B30-4667-A1AD-88C39748E982}" destId="{BC5E25CA-7D4A-444D-9A1E-B3F3EFC8432F}" srcOrd="0" destOrd="0" presId="urn:microsoft.com/office/officeart/2018/2/layout/IconVerticalSolidList"/>
    <dgm:cxn modelId="{2F38CCC0-EA8D-4728-9404-480852C08474}" type="presOf" srcId="{ED068BB2-BE0A-4604-AAE4-72F5FF6F36AE}" destId="{075CD17C-7927-4BA7-B8FB-ABAD51F53674}" srcOrd="0" destOrd="0" presId="urn:microsoft.com/office/officeart/2018/2/layout/IconVerticalSolidList"/>
    <dgm:cxn modelId="{82E4A0D1-B8C4-444B-B951-001492233A88}" type="presOf" srcId="{4F2FE3EC-938E-4C44-A176-DF27136BFCED}" destId="{81617B60-EA6C-4103-8496-DF4827CFC9C0}" srcOrd="0" destOrd="0" presId="urn:microsoft.com/office/officeart/2018/2/layout/IconVerticalSolidList"/>
    <dgm:cxn modelId="{4EE093D5-57BD-41C4-8AA6-AC0D07BF5B27}" type="presOf" srcId="{4FEFF29B-6EAC-452F-ADFE-0F204DC408E3}" destId="{BF00EF74-A5B9-4E26-8E68-D63148143B77}" srcOrd="0" destOrd="0" presId="urn:microsoft.com/office/officeart/2018/2/layout/IconVerticalSolidList"/>
    <dgm:cxn modelId="{EEB8EAEA-CA5C-4C75-B212-BB81D77D8A4A}" srcId="{ED068BB2-BE0A-4604-AAE4-72F5FF6F36AE}" destId="{4F2FE3EC-938E-4C44-A176-DF27136BFCED}" srcOrd="2" destOrd="0" parTransId="{875D5EC5-4DEE-4A81-B012-0D0EAAACF90E}" sibTransId="{6D8ACFBC-6AF7-45C3-938B-705A9400CE0F}"/>
    <dgm:cxn modelId="{D30412EE-81DB-449E-932F-76FB37ABDFDA}" srcId="{ED068BB2-BE0A-4604-AAE4-72F5FF6F36AE}" destId="{895050DA-6A32-4013-9022-3103D8844498}" srcOrd="4" destOrd="0" parTransId="{37E98E31-6FEC-4099-81EE-45FE48C49863}" sibTransId="{80118DC3-59D2-44F0-B229-991543E0EBBF}"/>
    <dgm:cxn modelId="{73DBC6F3-1BC6-4991-8AB8-0A0D7172A310}" type="presParOf" srcId="{075CD17C-7927-4BA7-B8FB-ABAD51F53674}" destId="{28B6A1F9-9E52-40F5-AC90-4A677E54F55F}" srcOrd="0" destOrd="0" presId="urn:microsoft.com/office/officeart/2018/2/layout/IconVerticalSolidList"/>
    <dgm:cxn modelId="{6FD9F311-9448-4498-9C82-93DC54A782B5}" type="presParOf" srcId="{28B6A1F9-9E52-40F5-AC90-4A677E54F55F}" destId="{4D8B882A-9303-41C6-8743-DFDB7B7113F8}" srcOrd="0" destOrd="0" presId="urn:microsoft.com/office/officeart/2018/2/layout/IconVerticalSolidList"/>
    <dgm:cxn modelId="{C05A1DD0-98B0-4D8F-A7CE-541F982E4512}" type="presParOf" srcId="{28B6A1F9-9E52-40F5-AC90-4A677E54F55F}" destId="{72F5826F-A2FA-4934-899F-8F9CCCA47E38}" srcOrd="1" destOrd="0" presId="urn:microsoft.com/office/officeart/2018/2/layout/IconVerticalSolidList"/>
    <dgm:cxn modelId="{52CE6D79-BA8D-469A-AC5F-D82CF5585783}" type="presParOf" srcId="{28B6A1F9-9E52-40F5-AC90-4A677E54F55F}" destId="{6A931141-D8F5-46C4-B1C5-683CB0FAE199}" srcOrd="2" destOrd="0" presId="urn:microsoft.com/office/officeart/2018/2/layout/IconVerticalSolidList"/>
    <dgm:cxn modelId="{B79E36DE-F150-4D6C-8395-E9C14F3284C1}" type="presParOf" srcId="{28B6A1F9-9E52-40F5-AC90-4A677E54F55F}" destId="{3E33D1C6-484B-46DF-8CD9-B79C71B6F2FF}" srcOrd="3" destOrd="0" presId="urn:microsoft.com/office/officeart/2018/2/layout/IconVerticalSolidList"/>
    <dgm:cxn modelId="{F84CE140-6AD0-424D-97E0-E298BCED372A}" type="presParOf" srcId="{075CD17C-7927-4BA7-B8FB-ABAD51F53674}" destId="{BB0BC7F8-FD24-4624-9A3A-30802F2EDAB5}" srcOrd="1" destOrd="0" presId="urn:microsoft.com/office/officeart/2018/2/layout/IconVerticalSolidList"/>
    <dgm:cxn modelId="{F91F7321-908B-4822-954D-53D4916412E9}" type="presParOf" srcId="{075CD17C-7927-4BA7-B8FB-ABAD51F53674}" destId="{67868DBA-5EB8-4379-8398-2260EE8F95E4}" srcOrd="2" destOrd="0" presId="urn:microsoft.com/office/officeart/2018/2/layout/IconVerticalSolidList"/>
    <dgm:cxn modelId="{4CCF89F8-282C-4D30-AD85-9F0BF645FB7F}" type="presParOf" srcId="{67868DBA-5EB8-4379-8398-2260EE8F95E4}" destId="{68F36A76-D29B-4A8C-8778-DCB6301CBB29}" srcOrd="0" destOrd="0" presId="urn:microsoft.com/office/officeart/2018/2/layout/IconVerticalSolidList"/>
    <dgm:cxn modelId="{82244954-B6CE-4AA2-918B-D60C76D7C798}" type="presParOf" srcId="{67868DBA-5EB8-4379-8398-2260EE8F95E4}" destId="{3B47095E-51A0-4587-8951-9B66293598C7}" srcOrd="1" destOrd="0" presId="urn:microsoft.com/office/officeart/2018/2/layout/IconVerticalSolidList"/>
    <dgm:cxn modelId="{70259DBB-1CCF-4C82-9758-7E8FC4686FC9}" type="presParOf" srcId="{67868DBA-5EB8-4379-8398-2260EE8F95E4}" destId="{BE9CD16C-194B-49A9-9AFD-2004497B5F13}" srcOrd="2" destOrd="0" presId="urn:microsoft.com/office/officeart/2018/2/layout/IconVerticalSolidList"/>
    <dgm:cxn modelId="{D7A27DDC-C5A7-4845-8A61-57D82B640379}" type="presParOf" srcId="{67868DBA-5EB8-4379-8398-2260EE8F95E4}" destId="{BF00EF74-A5B9-4E26-8E68-D63148143B77}" srcOrd="3" destOrd="0" presId="urn:microsoft.com/office/officeart/2018/2/layout/IconVerticalSolidList"/>
    <dgm:cxn modelId="{A3EAF8FE-760C-4E49-BC2C-762A426268EE}" type="presParOf" srcId="{075CD17C-7927-4BA7-B8FB-ABAD51F53674}" destId="{A0477501-F324-497A-B43B-50439C67E730}" srcOrd="3" destOrd="0" presId="urn:microsoft.com/office/officeart/2018/2/layout/IconVerticalSolidList"/>
    <dgm:cxn modelId="{07DE7912-8CCD-4923-AFD7-11AB491DBC50}" type="presParOf" srcId="{075CD17C-7927-4BA7-B8FB-ABAD51F53674}" destId="{AE28FDA2-8C8C-4B0C-878D-909BBEA0203D}" srcOrd="4" destOrd="0" presId="urn:microsoft.com/office/officeart/2018/2/layout/IconVerticalSolidList"/>
    <dgm:cxn modelId="{E8BCB247-74AB-4B61-B15B-D798D0FA6E04}" type="presParOf" srcId="{AE28FDA2-8C8C-4B0C-878D-909BBEA0203D}" destId="{1BB49E86-C2BF-4F17-B866-F10E89CB7AA8}" srcOrd="0" destOrd="0" presId="urn:microsoft.com/office/officeart/2018/2/layout/IconVerticalSolidList"/>
    <dgm:cxn modelId="{9383F01C-B091-4579-B071-150B9DDD0EF3}" type="presParOf" srcId="{AE28FDA2-8C8C-4B0C-878D-909BBEA0203D}" destId="{804644C4-FEB3-4658-9553-E6B7AB3FF97E}" srcOrd="1" destOrd="0" presId="urn:microsoft.com/office/officeart/2018/2/layout/IconVerticalSolidList"/>
    <dgm:cxn modelId="{7A6768A5-A4C1-4F07-94C4-F2B3BF70F759}" type="presParOf" srcId="{AE28FDA2-8C8C-4B0C-878D-909BBEA0203D}" destId="{099F7406-ABC2-43E7-BB08-E519BC8FFC11}" srcOrd="2" destOrd="0" presId="urn:microsoft.com/office/officeart/2018/2/layout/IconVerticalSolidList"/>
    <dgm:cxn modelId="{F7C34C48-385C-45F1-BFCC-591C643D91F8}" type="presParOf" srcId="{AE28FDA2-8C8C-4B0C-878D-909BBEA0203D}" destId="{81617B60-EA6C-4103-8496-DF4827CFC9C0}" srcOrd="3" destOrd="0" presId="urn:microsoft.com/office/officeart/2018/2/layout/IconVerticalSolidList"/>
    <dgm:cxn modelId="{39D33DB0-3A22-4D2A-804A-94E2A252D3F1}" type="presParOf" srcId="{075CD17C-7927-4BA7-B8FB-ABAD51F53674}" destId="{F7886864-7531-40FB-A4B5-BE327851D25F}" srcOrd="5" destOrd="0" presId="urn:microsoft.com/office/officeart/2018/2/layout/IconVerticalSolidList"/>
    <dgm:cxn modelId="{2267F21A-7B09-459A-816B-4EDDCA65806C}" type="presParOf" srcId="{075CD17C-7927-4BA7-B8FB-ABAD51F53674}" destId="{C7EF97BC-A7A5-43A8-89E7-92636609D66F}" srcOrd="6" destOrd="0" presId="urn:microsoft.com/office/officeart/2018/2/layout/IconVerticalSolidList"/>
    <dgm:cxn modelId="{305DD788-A506-49AA-92F1-FDE8481F2632}" type="presParOf" srcId="{C7EF97BC-A7A5-43A8-89E7-92636609D66F}" destId="{5C3B67E8-C3C0-450F-906E-3AF22607DACA}" srcOrd="0" destOrd="0" presId="urn:microsoft.com/office/officeart/2018/2/layout/IconVerticalSolidList"/>
    <dgm:cxn modelId="{4A3E7133-5702-4A9C-B5A5-CB4A6F4DD883}" type="presParOf" srcId="{C7EF97BC-A7A5-43A8-89E7-92636609D66F}" destId="{4418694A-8002-4A66-850D-DFE1F31C6647}" srcOrd="1" destOrd="0" presId="urn:microsoft.com/office/officeart/2018/2/layout/IconVerticalSolidList"/>
    <dgm:cxn modelId="{F21DBD2D-36DA-4CCD-92C5-2E3DFB80A23C}" type="presParOf" srcId="{C7EF97BC-A7A5-43A8-89E7-92636609D66F}" destId="{CB51A842-F0E6-4D10-BD83-CDFCBA1A4840}" srcOrd="2" destOrd="0" presId="urn:microsoft.com/office/officeart/2018/2/layout/IconVerticalSolidList"/>
    <dgm:cxn modelId="{DFE33545-7DD5-40F8-AD08-243B07AD7697}" type="presParOf" srcId="{C7EF97BC-A7A5-43A8-89E7-92636609D66F}" destId="{BC5E25CA-7D4A-444D-9A1E-B3F3EFC8432F}" srcOrd="3" destOrd="0" presId="urn:microsoft.com/office/officeart/2018/2/layout/IconVerticalSolidList"/>
    <dgm:cxn modelId="{60F3BA87-EA19-48E3-89C6-598169C60E75}" type="presParOf" srcId="{075CD17C-7927-4BA7-B8FB-ABAD51F53674}" destId="{709ED8A7-D1AC-45D5-97FD-2AA5CC0D3C6A}" srcOrd="7" destOrd="0" presId="urn:microsoft.com/office/officeart/2018/2/layout/IconVerticalSolidList"/>
    <dgm:cxn modelId="{95E2AE4B-4D6B-43C1-BBB7-E2130FE34F31}" type="presParOf" srcId="{075CD17C-7927-4BA7-B8FB-ABAD51F53674}" destId="{F01ACB37-56C0-428F-A37B-596579FFA81E}" srcOrd="8" destOrd="0" presId="urn:microsoft.com/office/officeart/2018/2/layout/IconVerticalSolidList"/>
    <dgm:cxn modelId="{09A92A68-D329-4FBD-85C4-CB288DAA5BF8}" type="presParOf" srcId="{F01ACB37-56C0-428F-A37B-596579FFA81E}" destId="{7BDD1037-5405-47C8-ACF2-02D353226F0E}" srcOrd="0" destOrd="0" presId="urn:microsoft.com/office/officeart/2018/2/layout/IconVerticalSolidList"/>
    <dgm:cxn modelId="{C0359932-6EE4-4405-8BEF-A010B109C4BC}" type="presParOf" srcId="{F01ACB37-56C0-428F-A37B-596579FFA81E}" destId="{94A09E8B-1EF9-493C-8AD9-18A8ED91EF72}" srcOrd="1" destOrd="0" presId="urn:microsoft.com/office/officeart/2018/2/layout/IconVerticalSolidList"/>
    <dgm:cxn modelId="{DA6127AC-348C-4586-8111-853E15560B96}" type="presParOf" srcId="{F01ACB37-56C0-428F-A37B-596579FFA81E}" destId="{0DCEEEF9-45F9-4137-9C6D-5F9C3A453B7A}" srcOrd="2" destOrd="0" presId="urn:microsoft.com/office/officeart/2018/2/layout/IconVerticalSolidList"/>
    <dgm:cxn modelId="{BA98C9E3-CF7D-4659-8E5B-DE494CD40BD0}" type="presParOf" srcId="{F01ACB37-56C0-428F-A37B-596579FFA81E}" destId="{99862698-096B-4A7E-ACF3-A8566EAE86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F1B7B8-8FFD-4E9F-9078-A75E76150155}" type="doc">
      <dgm:prSet loTypeId="urn:microsoft.com/office/officeart/2005/8/layout/radial1" loCatId="cycle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2DECBA6E-29FE-4767-B5F1-CF629A08F2B9}">
      <dgm:prSet phldrT="[Text]"/>
      <dgm:spPr>
        <a:solidFill>
          <a:srgbClr val="0070C0"/>
        </a:solidFill>
      </dgm:spPr>
      <dgm:t>
        <a:bodyPr/>
        <a:lstStyle/>
        <a:p>
          <a:r>
            <a:rPr lang="en-GB" dirty="0"/>
            <a:t>Flooding RBWM</a:t>
          </a:r>
        </a:p>
      </dgm:t>
    </dgm:pt>
    <dgm:pt modelId="{F8F27E56-FC29-407B-B676-DBC51FBD11A2}" type="parTrans" cxnId="{4A6C0B2A-DD20-419B-ACCC-04F9B9794667}">
      <dgm:prSet/>
      <dgm:spPr/>
      <dgm:t>
        <a:bodyPr/>
        <a:lstStyle/>
        <a:p>
          <a:endParaRPr lang="en-GB"/>
        </a:p>
      </dgm:t>
    </dgm:pt>
    <dgm:pt modelId="{9E8C6AD1-3AAA-45C5-B499-785D04AEBD04}" type="sibTrans" cxnId="{4A6C0B2A-DD20-419B-ACCC-04F9B9794667}">
      <dgm:prSet/>
      <dgm:spPr/>
      <dgm:t>
        <a:bodyPr/>
        <a:lstStyle/>
        <a:p>
          <a:endParaRPr lang="en-GB"/>
        </a:p>
      </dgm:t>
    </dgm:pt>
    <dgm:pt modelId="{F38578AC-6EF1-4F77-BCBB-B957924C0CA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Environment Agency</a:t>
          </a:r>
        </a:p>
      </dgm:t>
    </dgm:pt>
    <dgm:pt modelId="{D1A015A8-56EE-4217-BBCA-3617A9A8C06E}" type="parTrans" cxnId="{1D6DD55E-9EAD-4D36-A2B4-B958E2472C12}">
      <dgm:prSet/>
      <dgm:spPr/>
      <dgm:t>
        <a:bodyPr/>
        <a:lstStyle/>
        <a:p>
          <a:endParaRPr lang="en-GB"/>
        </a:p>
      </dgm:t>
    </dgm:pt>
    <dgm:pt modelId="{7C1FB14E-E087-4C1D-9AE5-DAD91894A6F5}" type="sibTrans" cxnId="{1D6DD55E-9EAD-4D36-A2B4-B958E2472C12}">
      <dgm:prSet/>
      <dgm:spPr/>
      <dgm:t>
        <a:bodyPr/>
        <a:lstStyle/>
        <a:p>
          <a:endParaRPr lang="en-GB"/>
        </a:p>
      </dgm:t>
    </dgm:pt>
    <dgm:pt modelId="{14F63B22-562A-4CFA-A63F-6ACB5F22B5D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Thames RFCC</a:t>
          </a:r>
        </a:p>
      </dgm:t>
    </dgm:pt>
    <dgm:pt modelId="{D06CC9AF-4376-426E-B913-5E18F706E8F0}" type="parTrans" cxnId="{09F89139-0384-4E12-8F2F-3EC7013D6B91}">
      <dgm:prSet/>
      <dgm:spPr/>
      <dgm:t>
        <a:bodyPr/>
        <a:lstStyle/>
        <a:p>
          <a:endParaRPr lang="en-GB"/>
        </a:p>
      </dgm:t>
    </dgm:pt>
    <dgm:pt modelId="{004988B6-275E-4576-B97B-09055E626AD2}" type="sibTrans" cxnId="{09F89139-0384-4E12-8F2F-3EC7013D6B91}">
      <dgm:prSet/>
      <dgm:spPr/>
      <dgm:t>
        <a:bodyPr/>
        <a:lstStyle/>
        <a:p>
          <a:endParaRPr lang="en-GB"/>
        </a:p>
      </dgm:t>
    </dgm:pt>
    <dgm:pt modelId="{71BDFFF0-831D-41E6-A85C-36CD617A9716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Parish Councils</a:t>
          </a:r>
        </a:p>
      </dgm:t>
    </dgm:pt>
    <dgm:pt modelId="{A747DFFD-91FE-4DD0-92E9-06069E02F0BC}" type="parTrans" cxnId="{ACD9CEB4-2DDE-4938-A9FB-3DEF5B495C38}">
      <dgm:prSet/>
      <dgm:spPr/>
      <dgm:t>
        <a:bodyPr/>
        <a:lstStyle/>
        <a:p>
          <a:endParaRPr lang="en-GB"/>
        </a:p>
      </dgm:t>
    </dgm:pt>
    <dgm:pt modelId="{9E71C94C-A322-4C8A-AD26-A936CCF9DECA}" type="sibTrans" cxnId="{ACD9CEB4-2DDE-4938-A9FB-3DEF5B495C38}">
      <dgm:prSet/>
      <dgm:spPr/>
      <dgm:t>
        <a:bodyPr/>
        <a:lstStyle/>
        <a:p>
          <a:endParaRPr lang="en-GB"/>
        </a:p>
      </dgm:t>
    </dgm:pt>
    <dgm:pt modelId="{FFED55BF-9233-47F1-8F49-6B719C8DC02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Catchment Partnerships</a:t>
          </a:r>
        </a:p>
      </dgm:t>
    </dgm:pt>
    <dgm:pt modelId="{AE82A0A6-A589-458B-9BD0-536E9AEB3CBA}" type="parTrans" cxnId="{F62D12DB-38E5-4A9E-9901-AD48F772CEF1}">
      <dgm:prSet/>
      <dgm:spPr/>
      <dgm:t>
        <a:bodyPr/>
        <a:lstStyle/>
        <a:p>
          <a:endParaRPr lang="en-GB"/>
        </a:p>
      </dgm:t>
    </dgm:pt>
    <dgm:pt modelId="{3285ED17-A688-48EE-A22A-BC14C1CA3B07}" type="sibTrans" cxnId="{F62D12DB-38E5-4A9E-9901-AD48F772CEF1}">
      <dgm:prSet/>
      <dgm:spPr/>
      <dgm:t>
        <a:bodyPr/>
        <a:lstStyle/>
        <a:p>
          <a:endParaRPr lang="en-GB"/>
        </a:p>
      </dgm:t>
    </dgm:pt>
    <dgm:pt modelId="{F6C18ABF-15A6-42CF-81BE-6A2686226C29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Thames Water</a:t>
          </a:r>
        </a:p>
      </dgm:t>
    </dgm:pt>
    <dgm:pt modelId="{FC981403-1AF2-4506-BAE7-D6A70A7054AE}" type="parTrans" cxnId="{81FBD148-C6D1-4FCB-BD7E-E65C7BE40A58}">
      <dgm:prSet/>
      <dgm:spPr/>
      <dgm:t>
        <a:bodyPr/>
        <a:lstStyle/>
        <a:p>
          <a:endParaRPr lang="en-GB"/>
        </a:p>
      </dgm:t>
    </dgm:pt>
    <dgm:pt modelId="{773F6FA8-691F-4A36-B3C4-EECEDE48F0F4}" type="sibTrans" cxnId="{81FBD148-C6D1-4FCB-BD7E-E65C7BE40A58}">
      <dgm:prSet/>
      <dgm:spPr/>
      <dgm:t>
        <a:bodyPr/>
        <a:lstStyle/>
        <a:p>
          <a:endParaRPr lang="en-GB"/>
        </a:p>
      </dgm:t>
    </dgm:pt>
    <dgm:pt modelId="{B8CC5780-4A1E-4CF3-B968-0BFE367050DB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Resident</a:t>
          </a:r>
        </a:p>
      </dgm:t>
    </dgm:pt>
    <dgm:pt modelId="{F11DA3A7-7F50-43DE-8A7F-0603C8BE6C8D}" type="parTrans" cxnId="{675DE953-1D08-479E-901B-0187F55FDBEC}">
      <dgm:prSet/>
      <dgm:spPr/>
      <dgm:t>
        <a:bodyPr/>
        <a:lstStyle/>
        <a:p>
          <a:endParaRPr lang="en-GB"/>
        </a:p>
      </dgm:t>
    </dgm:pt>
    <dgm:pt modelId="{ECF6CD29-A067-4ED0-AD5A-78CE5219C59E}" type="sibTrans" cxnId="{675DE953-1D08-479E-901B-0187F55FDBEC}">
      <dgm:prSet/>
      <dgm:spPr/>
      <dgm:t>
        <a:bodyPr/>
        <a:lstStyle/>
        <a:p>
          <a:endParaRPr lang="en-GB"/>
        </a:p>
      </dgm:t>
    </dgm:pt>
    <dgm:pt modelId="{9EEB28E9-9AF9-4A34-B333-851DFF7AAB32}">
      <dgm:prSet/>
      <dgm:spPr>
        <a:solidFill>
          <a:srgbClr val="7030A0"/>
        </a:solidFill>
      </dgm:spPr>
      <dgm:t>
        <a:bodyPr/>
        <a:lstStyle/>
        <a:p>
          <a:r>
            <a:rPr lang="en-GB" dirty="0"/>
            <a:t>RBWM Internal Teams</a:t>
          </a:r>
        </a:p>
      </dgm:t>
    </dgm:pt>
    <dgm:pt modelId="{66CB5245-4BC9-4BE7-8AA2-A10CEF2C4081}" type="parTrans" cxnId="{75303381-D0DB-4FD6-B8A1-A949A84175BE}">
      <dgm:prSet/>
      <dgm:spPr/>
      <dgm:t>
        <a:bodyPr/>
        <a:lstStyle/>
        <a:p>
          <a:endParaRPr lang="en-GB"/>
        </a:p>
      </dgm:t>
    </dgm:pt>
    <dgm:pt modelId="{3272C2F0-6BDF-4763-80A9-652D4180E33D}" type="sibTrans" cxnId="{75303381-D0DB-4FD6-B8A1-A949A84175BE}">
      <dgm:prSet/>
      <dgm:spPr/>
      <dgm:t>
        <a:bodyPr/>
        <a:lstStyle/>
        <a:p>
          <a:endParaRPr lang="en-GB"/>
        </a:p>
      </dgm:t>
    </dgm:pt>
    <dgm:pt modelId="{44BE6BBA-E26B-43A7-BCF2-05BE4C35C37F}" type="pres">
      <dgm:prSet presAssocID="{E8F1B7B8-8FFD-4E9F-9078-A75E761501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C591AD7-12DE-4EA8-BBE4-14D382266C41}" type="pres">
      <dgm:prSet presAssocID="{2DECBA6E-29FE-4767-B5F1-CF629A08F2B9}" presName="centerShape" presStyleLbl="node0" presStyleIdx="0" presStyleCnt="1"/>
      <dgm:spPr/>
    </dgm:pt>
    <dgm:pt modelId="{B3AC0ACC-227A-42C4-8875-EAA0E18395A0}" type="pres">
      <dgm:prSet presAssocID="{D1A015A8-56EE-4217-BBCA-3617A9A8C06E}" presName="Name9" presStyleLbl="parChTrans1D2" presStyleIdx="0" presStyleCnt="7"/>
      <dgm:spPr/>
    </dgm:pt>
    <dgm:pt modelId="{63CF5262-030E-4B40-B215-57DC8337997A}" type="pres">
      <dgm:prSet presAssocID="{D1A015A8-56EE-4217-BBCA-3617A9A8C06E}" presName="connTx" presStyleLbl="parChTrans1D2" presStyleIdx="0" presStyleCnt="7"/>
      <dgm:spPr/>
    </dgm:pt>
    <dgm:pt modelId="{D70C66FF-CE2A-4AB1-9606-02A20BB01E58}" type="pres">
      <dgm:prSet presAssocID="{F38578AC-6EF1-4F77-BCBB-B957924C0CAD}" presName="node" presStyleLbl="node1" presStyleIdx="0" presStyleCnt="7" custRadScaleRad="101847">
        <dgm:presLayoutVars>
          <dgm:bulletEnabled val="1"/>
        </dgm:presLayoutVars>
      </dgm:prSet>
      <dgm:spPr/>
    </dgm:pt>
    <dgm:pt modelId="{585ACC4A-76B4-4A90-9340-77D781A987BD}" type="pres">
      <dgm:prSet presAssocID="{D06CC9AF-4376-426E-B913-5E18F706E8F0}" presName="Name9" presStyleLbl="parChTrans1D2" presStyleIdx="1" presStyleCnt="7"/>
      <dgm:spPr/>
    </dgm:pt>
    <dgm:pt modelId="{30866A09-5E16-46BD-BA00-41E606327AC3}" type="pres">
      <dgm:prSet presAssocID="{D06CC9AF-4376-426E-B913-5E18F706E8F0}" presName="connTx" presStyleLbl="parChTrans1D2" presStyleIdx="1" presStyleCnt="7"/>
      <dgm:spPr/>
    </dgm:pt>
    <dgm:pt modelId="{B0197651-0A77-49EB-87BB-FA5FFDD762A5}" type="pres">
      <dgm:prSet presAssocID="{14F63B22-562A-4CFA-A63F-6ACB5F22B5D9}" presName="node" presStyleLbl="node1" presStyleIdx="1" presStyleCnt="7" custRadScaleRad="109290" custRadScaleInc="-408471">
        <dgm:presLayoutVars>
          <dgm:bulletEnabled val="1"/>
        </dgm:presLayoutVars>
      </dgm:prSet>
      <dgm:spPr/>
    </dgm:pt>
    <dgm:pt modelId="{1B6C23F7-7265-4F1A-ABAC-E4A221B1392E}" type="pres">
      <dgm:prSet presAssocID="{A747DFFD-91FE-4DD0-92E9-06069E02F0BC}" presName="Name9" presStyleLbl="parChTrans1D2" presStyleIdx="2" presStyleCnt="7"/>
      <dgm:spPr/>
    </dgm:pt>
    <dgm:pt modelId="{239A6B6B-8FBB-4CD5-9DD3-CAD759E2252E}" type="pres">
      <dgm:prSet presAssocID="{A747DFFD-91FE-4DD0-92E9-06069E02F0BC}" presName="connTx" presStyleLbl="parChTrans1D2" presStyleIdx="2" presStyleCnt="7"/>
      <dgm:spPr/>
    </dgm:pt>
    <dgm:pt modelId="{F7D47701-78F1-4270-AFF0-823EBFBC3C14}" type="pres">
      <dgm:prSet presAssocID="{71BDFFF0-831D-41E6-A85C-36CD617A9716}" presName="node" presStyleLbl="node1" presStyleIdx="2" presStyleCnt="7">
        <dgm:presLayoutVars>
          <dgm:bulletEnabled val="1"/>
        </dgm:presLayoutVars>
      </dgm:prSet>
      <dgm:spPr/>
    </dgm:pt>
    <dgm:pt modelId="{9DB34B5F-0BE9-4EAE-AC8B-1CD21A2885F6}" type="pres">
      <dgm:prSet presAssocID="{AE82A0A6-A589-458B-9BD0-536E9AEB3CBA}" presName="Name9" presStyleLbl="parChTrans1D2" presStyleIdx="3" presStyleCnt="7"/>
      <dgm:spPr/>
    </dgm:pt>
    <dgm:pt modelId="{CD5394C2-D790-43DE-A96E-1ED0CC471A05}" type="pres">
      <dgm:prSet presAssocID="{AE82A0A6-A589-458B-9BD0-536E9AEB3CBA}" presName="connTx" presStyleLbl="parChTrans1D2" presStyleIdx="3" presStyleCnt="7"/>
      <dgm:spPr/>
    </dgm:pt>
    <dgm:pt modelId="{CC827DC1-17AB-46C2-AD5A-D1248727586C}" type="pres">
      <dgm:prSet presAssocID="{FFED55BF-9233-47F1-8F49-6B719C8DC023}" presName="node" presStyleLbl="node1" presStyleIdx="3" presStyleCnt="7">
        <dgm:presLayoutVars>
          <dgm:bulletEnabled val="1"/>
        </dgm:presLayoutVars>
      </dgm:prSet>
      <dgm:spPr/>
    </dgm:pt>
    <dgm:pt modelId="{1B4643F2-67BC-4A1E-A1AD-0E6A75CEF8A9}" type="pres">
      <dgm:prSet presAssocID="{FC981403-1AF2-4506-BAE7-D6A70A7054AE}" presName="Name9" presStyleLbl="parChTrans1D2" presStyleIdx="4" presStyleCnt="7"/>
      <dgm:spPr/>
    </dgm:pt>
    <dgm:pt modelId="{A6662F36-6662-4086-B90F-AB39D8149860}" type="pres">
      <dgm:prSet presAssocID="{FC981403-1AF2-4506-BAE7-D6A70A7054AE}" presName="connTx" presStyleLbl="parChTrans1D2" presStyleIdx="4" presStyleCnt="7"/>
      <dgm:spPr/>
    </dgm:pt>
    <dgm:pt modelId="{EC111BD0-1DE4-4A41-9AF8-4E7A42E46842}" type="pres">
      <dgm:prSet presAssocID="{F6C18ABF-15A6-42CF-81BE-6A2686226C29}" presName="node" presStyleLbl="node1" presStyleIdx="4" presStyleCnt="7" custRadScaleRad="98340" custRadScaleInc="1815">
        <dgm:presLayoutVars>
          <dgm:bulletEnabled val="1"/>
        </dgm:presLayoutVars>
      </dgm:prSet>
      <dgm:spPr/>
    </dgm:pt>
    <dgm:pt modelId="{969603DF-0511-426D-B225-EF6F0BB5882C}" type="pres">
      <dgm:prSet presAssocID="{F11DA3A7-7F50-43DE-8A7F-0603C8BE6C8D}" presName="Name9" presStyleLbl="parChTrans1D2" presStyleIdx="5" presStyleCnt="7"/>
      <dgm:spPr/>
    </dgm:pt>
    <dgm:pt modelId="{34630FC2-D14D-488E-9461-E088D2BB44C7}" type="pres">
      <dgm:prSet presAssocID="{F11DA3A7-7F50-43DE-8A7F-0603C8BE6C8D}" presName="connTx" presStyleLbl="parChTrans1D2" presStyleIdx="5" presStyleCnt="7"/>
      <dgm:spPr/>
    </dgm:pt>
    <dgm:pt modelId="{12C15E9C-78A9-4980-9ED9-AE2FCA485D1E}" type="pres">
      <dgm:prSet presAssocID="{B8CC5780-4A1E-4CF3-B968-0BFE367050DB}" presName="node" presStyleLbl="node1" presStyleIdx="5" presStyleCnt="7" custRadScaleRad="99605" custRadScaleInc="4028">
        <dgm:presLayoutVars>
          <dgm:bulletEnabled val="1"/>
        </dgm:presLayoutVars>
      </dgm:prSet>
      <dgm:spPr/>
    </dgm:pt>
    <dgm:pt modelId="{4041D5B1-D843-46D6-B3C4-FC20D96E9ABB}" type="pres">
      <dgm:prSet presAssocID="{66CB5245-4BC9-4BE7-8AA2-A10CEF2C4081}" presName="Name9" presStyleLbl="parChTrans1D2" presStyleIdx="6" presStyleCnt="7"/>
      <dgm:spPr/>
    </dgm:pt>
    <dgm:pt modelId="{F024F898-15E7-4FC7-9524-274150F27097}" type="pres">
      <dgm:prSet presAssocID="{66CB5245-4BC9-4BE7-8AA2-A10CEF2C4081}" presName="connTx" presStyleLbl="parChTrans1D2" presStyleIdx="6" presStyleCnt="7"/>
      <dgm:spPr/>
    </dgm:pt>
    <dgm:pt modelId="{6B2B73A2-94CE-4F70-A2F5-06B18540B6E2}" type="pres">
      <dgm:prSet presAssocID="{9EEB28E9-9AF9-4A34-B333-851DFF7AAB32}" presName="node" presStyleLbl="node1" presStyleIdx="6" presStyleCnt="7" custRadScaleRad="113424" custRadScaleInc="399829">
        <dgm:presLayoutVars>
          <dgm:bulletEnabled val="1"/>
        </dgm:presLayoutVars>
      </dgm:prSet>
      <dgm:spPr/>
    </dgm:pt>
  </dgm:ptLst>
  <dgm:cxnLst>
    <dgm:cxn modelId="{6665AC0E-FCCA-43AB-A988-F623A647F7D4}" type="presOf" srcId="{AE82A0A6-A589-458B-9BD0-536E9AEB3CBA}" destId="{9DB34B5F-0BE9-4EAE-AC8B-1CD21A2885F6}" srcOrd="0" destOrd="0" presId="urn:microsoft.com/office/officeart/2005/8/layout/radial1"/>
    <dgm:cxn modelId="{2877AF11-B093-4235-B57B-F8BD377730F5}" type="presOf" srcId="{D1A015A8-56EE-4217-BBCA-3617A9A8C06E}" destId="{63CF5262-030E-4B40-B215-57DC8337997A}" srcOrd="1" destOrd="0" presId="urn:microsoft.com/office/officeart/2005/8/layout/radial1"/>
    <dgm:cxn modelId="{143F5B16-060B-40CC-885D-A5740D260E41}" type="presOf" srcId="{B8CC5780-4A1E-4CF3-B968-0BFE367050DB}" destId="{12C15E9C-78A9-4980-9ED9-AE2FCA485D1E}" srcOrd="0" destOrd="0" presId="urn:microsoft.com/office/officeart/2005/8/layout/radial1"/>
    <dgm:cxn modelId="{B0EC8320-96D1-4542-838B-F531D21DCF0B}" type="presOf" srcId="{A747DFFD-91FE-4DD0-92E9-06069E02F0BC}" destId="{239A6B6B-8FBB-4CD5-9DD3-CAD759E2252E}" srcOrd="1" destOrd="0" presId="urn:microsoft.com/office/officeart/2005/8/layout/radial1"/>
    <dgm:cxn modelId="{4A6C0B2A-DD20-419B-ACCC-04F9B9794667}" srcId="{E8F1B7B8-8FFD-4E9F-9078-A75E76150155}" destId="{2DECBA6E-29FE-4767-B5F1-CF629A08F2B9}" srcOrd="0" destOrd="0" parTransId="{F8F27E56-FC29-407B-B676-DBC51FBD11A2}" sibTransId="{9E8C6AD1-3AAA-45C5-B499-785D04AEBD04}"/>
    <dgm:cxn modelId="{09F89139-0384-4E12-8F2F-3EC7013D6B91}" srcId="{2DECBA6E-29FE-4767-B5F1-CF629A08F2B9}" destId="{14F63B22-562A-4CFA-A63F-6ACB5F22B5D9}" srcOrd="1" destOrd="0" parTransId="{D06CC9AF-4376-426E-B913-5E18F706E8F0}" sibTransId="{004988B6-275E-4576-B97B-09055E626AD2}"/>
    <dgm:cxn modelId="{8A6AEC5C-1091-4838-95CE-292564293AE0}" type="presOf" srcId="{F11DA3A7-7F50-43DE-8A7F-0603C8BE6C8D}" destId="{969603DF-0511-426D-B225-EF6F0BB5882C}" srcOrd="0" destOrd="0" presId="urn:microsoft.com/office/officeart/2005/8/layout/radial1"/>
    <dgm:cxn modelId="{1D6DD55E-9EAD-4D36-A2B4-B958E2472C12}" srcId="{2DECBA6E-29FE-4767-B5F1-CF629A08F2B9}" destId="{F38578AC-6EF1-4F77-BCBB-B957924C0CAD}" srcOrd="0" destOrd="0" parTransId="{D1A015A8-56EE-4217-BBCA-3617A9A8C06E}" sibTransId="{7C1FB14E-E087-4C1D-9AE5-DAD91894A6F5}"/>
    <dgm:cxn modelId="{7DFBAF5F-E7AE-45E0-8F75-34680D098489}" type="presOf" srcId="{D06CC9AF-4376-426E-B913-5E18F706E8F0}" destId="{585ACC4A-76B4-4A90-9340-77D781A987BD}" srcOrd="0" destOrd="0" presId="urn:microsoft.com/office/officeart/2005/8/layout/radial1"/>
    <dgm:cxn modelId="{D6C08741-DECD-42C5-B7B8-891002AB1D92}" type="presOf" srcId="{FC981403-1AF2-4506-BAE7-D6A70A7054AE}" destId="{1B4643F2-67BC-4A1E-A1AD-0E6A75CEF8A9}" srcOrd="0" destOrd="0" presId="urn:microsoft.com/office/officeart/2005/8/layout/radial1"/>
    <dgm:cxn modelId="{BFD7F762-2A0E-41EA-9893-4CB88F33DE17}" type="presOf" srcId="{AE82A0A6-A589-458B-9BD0-536E9AEB3CBA}" destId="{CD5394C2-D790-43DE-A96E-1ED0CC471A05}" srcOrd="1" destOrd="0" presId="urn:microsoft.com/office/officeart/2005/8/layout/radial1"/>
    <dgm:cxn modelId="{81FBD148-C6D1-4FCB-BD7E-E65C7BE40A58}" srcId="{2DECBA6E-29FE-4767-B5F1-CF629A08F2B9}" destId="{F6C18ABF-15A6-42CF-81BE-6A2686226C29}" srcOrd="4" destOrd="0" parTransId="{FC981403-1AF2-4506-BAE7-D6A70A7054AE}" sibTransId="{773F6FA8-691F-4A36-B3C4-EECEDE48F0F4}"/>
    <dgm:cxn modelId="{F521D44C-9EDD-49A4-89E5-DD2713DAE641}" type="presOf" srcId="{71BDFFF0-831D-41E6-A85C-36CD617A9716}" destId="{F7D47701-78F1-4270-AFF0-823EBFBC3C14}" srcOrd="0" destOrd="0" presId="urn:microsoft.com/office/officeart/2005/8/layout/radial1"/>
    <dgm:cxn modelId="{475A8470-C282-4E94-992A-B3BB93F0FCAA}" type="presOf" srcId="{D06CC9AF-4376-426E-B913-5E18F706E8F0}" destId="{30866A09-5E16-46BD-BA00-41E606327AC3}" srcOrd="1" destOrd="0" presId="urn:microsoft.com/office/officeart/2005/8/layout/radial1"/>
    <dgm:cxn modelId="{675DE953-1D08-479E-901B-0187F55FDBEC}" srcId="{2DECBA6E-29FE-4767-B5F1-CF629A08F2B9}" destId="{B8CC5780-4A1E-4CF3-B968-0BFE367050DB}" srcOrd="5" destOrd="0" parTransId="{F11DA3A7-7F50-43DE-8A7F-0603C8BE6C8D}" sibTransId="{ECF6CD29-A067-4ED0-AD5A-78CE5219C59E}"/>
    <dgm:cxn modelId="{D53AA87A-33A6-47A4-A101-919A91B80C87}" type="presOf" srcId="{A747DFFD-91FE-4DD0-92E9-06069E02F0BC}" destId="{1B6C23F7-7265-4F1A-ABAC-E4A221B1392E}" srcOrd="0" destOrd="0" presId="urn:microsoft.com/office/officeart/2005/8/layout/radial1"/>
    <dgm:cxn modelId="{75303381-D0DB-4FD6-B8A1-A949A84175BE}" srcId="{2DECBA6E-29FE-4767-B5F1-CF629A08F2B9}" destId="{9EEB28E9-9AF9-4A34-B333-851DFF7AAB32}" srcOrd="6" destOrd="0" parTransId="{66CB5245-4BC9-4BE7-8AA2-A10CEF2C4081}" sibTransId="{3272C2F0-6BDF-4763-80A9-652D4180E33D}"/>
    <dgm:cxn modelId="{069CCA8E-77ED-4C41-905A-D0CA96D64642}" type="presOf" srcId="{66CB5245-4BC9-4BE7-8AA2-A10CEF2C4081}" destId="{F024F898-15E7-4FC7-9524-274150F27097}" srcOrd="1" destOrd="0" presId="urn:microsoft.com/office/officeart/2005/8/layout/radial1"/>
    <dgm:cxn modelId="{44A6A09E-B547-4678-AF0E-5AE6615ADEB8}" type="presOf" srcId="{E8F1B7B8-8FFD-4E9F-9078-A75E76150155}" destId="{44BE6BBA-E26B-43A7-BCF2-05BE4C35C37F}" srcOrd="0" destOrd="0" presId="urn:microsoft.com/office/officeart/2005/8/layout/radial1"/>
    <dgm:cxn modelId="{61A0F8AB-D972-4D8D-AB49-68BFFA87E077}" type="presOf" srcId="{14F63B22-562A-4CFA-A63F-6ACB5F22B5D9}" destId="{B0197651-0A77-49EB-87BB-FA5FFDD762A5}" srcOrd="0" destOrd="0" presId="urn:microsoft.com/office/officeart/2005/8/layout/radial1"/>
    <dgm:cxn modelId="{B210ACB2-C4A1-4737-8C36-20D0BE99B24F}" type="presOf" srcId="{F38578AC-6EF1-4F77-BCBB-B957924C0CAD}" destId="{D70C66FF-CE2A-4AB1-9606-02A20BB01E58}" srcOrd="0" destOrd="0" presId="urn:microsoft.com/office/officeart/2005/8/layout/radial1"/>
    <dgm:cxn modelId="{ACD9CEB4-2DDE-4938-A9FB-3DEF5B495C38}" srcId="{2DECBA6E-29FE-4767-B5F1-CF629A08F2B9}" destId="{71BDFFF0-831D-41E6-A85C-36CD617A9716}" srcOrd="2" destOrd="0" parTransId="{A747DFFD-91FE-4DD0-92E9-06069E02F0BC}" sibTransId="{9E71C94C-A322-4C8A-AD26-A936CCF9DECA}"/>
    <dgm:cxn modelId="{7C72CCB9-B12C-49C9-9D82-066ABD44D8C4}" type="presOf" srcId="{F11DA3A7-7F50-43DE-8A7F-0603C8BE6C8D}" destId="{34630FC2-D14D-488E-9461-E088D2BB44C7}" srcOrd="1" destOrd="0" presId="urn:microsoft.com/office/officeart/2005/8/layout/radial1"/>
    <dgm:cxn modelId="{226892BF-3378-4274-97D2-979DC9867D6F}" type="presOf" srcId="{66CB5245-4BC9-4BE7-8AA2-A10CEF2C4081}" destId="{4041D5B1-D843-46D6-B3C4-FC20D96E9ABB}" srcOrd="0" destOrd="0" presId="urn:microsoft.com/office/officeart/2005/8/layout/radial1"/>
    <dgm:cxn modelId="{2AAE05CB-9DF8-4034-B5CA-206066AC9EDD}" type="presOf" srcId="{FC981403-1AF2-4506-BAE7-D6A70A7054AE}" destId="{A6662F36-6662-4086-B90F-AB39D8149860}" srcOrd="1" destOrd="0" presId="urn:microsoft.com/office/officeart/2005/8/layout/radial1"/>
    <dgm:cxn modelId="{B25581D7-B673-46C1-8E0A-8AC90AA40D96}" type="presOf" srcId="{FFED55BF-9233-47F1-8F49-6B719C8DC023}" destId="{CC827DC1-17AB-46C2-AD5A-D1248727586C}" srcOrd="0" destOrd="0" presId="urn:microsoft.com/office/officeart/2005/8/layout/radial1"/>
    <dgm:cxn modelId="{F62D12DB-38E5-4A9E-9901-AD48F772CEF1}" srcId="{2DECBA6E-29FE-4767-B5F1-CF629A08F2B9}" destId="{FFED55BF-9233-47F1-8F49-6B719C8DC023}" srcOrd="3" destOrd="0" parTransId="{AE82A0A6-A589-458B-9BD0-536E9AEB3CBA}" sibTransId="{3285ED17-A688-48EE-A22A-BC14C1CA3B07}"/>
    <dgm:cxn modelId="{DF979DDE-0F6F-4416-8C17-0FAAADD85DDD}" type="presOf" srcId="{F6C18ABF-15A6-42CF-81BE-6A2686226C29}" destId="{EC111BD0-1DE4-4A41-9AF8-4E7A42E46842}" srcOrd="0" destOrd="0" presId="urn:microsoft.com/office/officeart/2005/8/layout/radial1"/>
    <dgm:cxn modelId="{7A4559EE-C31B-4348-850D-DC38A438E444}" type="presOf" srcId="{D1A015A8-56EE-4217-BBCA-3617A9A8C06E}" destId="{B3AC0ACC-227A-42C4-8875-EAA0E18395A0}" srcOrd="0" destOrd="0" presId="urn:microsoft.com/office/officeart/2005/8/layout/radial1"/>
    <dgm:cxn modelId="{82E220F9-2FC7-4959-BBB9-4979710BCF18}" type="presOf" srcId="{2DECBA6E-29FE-4767-B5F1-CF629A08F2B9}" destId="{EC591AD7-12DE-4EA8-BBE4-14D382266C41}" srcOrd="0" destOrd="0" presId="urn:microsoft.com/office/officeart/2005/8/layout/radial1"/>
    <dgm:cxn modelId="{34291BFC-1AB6-44A9-BC90-D25A16DBADD7}" type="presOf" srcId="{9EEB28E9-9AF9-4A34-B333-851DFF7AAB32}" destId="{6B2B73A2-94CE-4F70-A2F5-06B18540B6E2}" srcOrd="0" destOrd="0" presId="urn:microsoft.com/office/officeart/2005/8/layout/radial1"/>
    <dgm:cxn modelId="{0E63876B-53CD-4721-AA7F-5EA8BD569004}" type="presParOf" srcId="{44BE6BBA-E26B-43A7-BCF2-05BE4C35C37F}" destId="{EC591AD7-12DE-4EA8-BBE4-14D382266C41}" srcOrd="0" destOrd="0" presId="urn:microsoft.com/office/officeart/2005/8/layout/radial1"/>
    <dgm:cxn modelId="{FFC696B3-35ED-45E8-987B-51AA59270069}" type="presParOf" srcId="{44BE6BBA-E26B-43A7-BCF2-05BE4C35C37F}" destId="{B3AC0ACC-227A-42C4-8875-EAA0E18395A0}" srcOrd="1" destOrd="0" presId="urn:microsoft.com/office/officeart/2005/8/layout/radial1"/>
    <dgm:cxn modelId="{539E1D85-1CF1-42FF-B5EF-62B7161473EB}" type="presParOf" srcId="{B3AC0ACC-227A-42C4-8875-EAA0E18395A0}" destId="{63CF5262-030E-4B40-B215-57DC8337997A}" srcOrd="0" destOrd="0" presId="urn:microsoft.com/office/officeart/2005/8/layout/radial1"/>
    <dgm:cxn modelId="{5E5A2C49-6164-4EAC-A4CA-7F4263920700}" type="presParOf" srcId="{44BE6BBA-E26B-43A7-BCF2-05BE4C35C37F}" destId="{D70C66FF-CE2A-4AB1-9606-02A20BB01E58}" srcOrd="2" destOrd="0" presId="urn:microsoft.com/office/officeart/2005/8/layout/radial1"/>
    <dgm:cxn modelId="{3125C0F2-C2E7-40B4-BACA-B2E7C5C0301D}" type="presParOf" srcId="{44BE6BBA-E26B-43A7-BCF2-05BE4C35C37F}" destId="{585ACC4A-76B4-4A90-9340-77D781A987BD}" srcOrd="3" destOrd="0" presId="urn:microsoft.com/office/officeart/2005/8/layout/radial1"/>
    <dgm:cxn modelId="{D2AA52F7-D839-4CEB-BDB7-8E2E4BB5554C}" type="presParOf" srcId="{585ACC4A-76B4-4A90-9340-77D781A987BD}" destId="{30866A09-5E16-46BD-BA00-41E606327AC3}" srcOrd="0" destOrd="0" presId="urn:microsoft.com/office/officeart/2005/8/layout/radial1"/>
    <dgm:cxn modelId="{BD598256-D87E-4E28-8FE2-76334937F4C4}" type="presParOf" srcId="{44BE6BBA-E26B-43A7-BCF2-05BE4C35C37F}" destId="{B0197651-0A77-49EB-87BB-FA5FFDD762A5}" srcOrd="4" destOrd="0" presId="urn:microsoft.com/office/officeart/2005/8/layout/radial1"/>
    <dgm:cxn modelId="{E3640635-1365-4A2A-B560-5C501D7E3B53}" type="presParOf" srcId="{44BE6BBA-E26B-43A7-BCF2-05BE4C35C37F}" destId="{1B6C23F7-7265-4F1A-ABAC-E4A221B1392E}" srcOrd="5" destOrd="0" presId="urn:microsoft.com/office/officeart/2005/8/layout/radial1"/>
    <dgm:cxn modelId="{62DB67D1-0BF7-4343-863E-E29B61EAC08B}" type="presParOf" srcId="{1B6C23F7-7265-4F1A-ABAC-E4A221B1392E}" destId="{239A6B6B-8FBB-4CD5-9DD3-CAD759E2252E}" srcOrd="0" destOrd="0" presId="urn:microsoft.com/office/officeart/2005/8/layout/radial1"/>
    <dgm:cxn modelId="{E722C74D-CED7-4FDF-90D2-AFC7C646C07E}" type="presParOf" srcId="{44BE6BBA-E26B-43A7-BCF2-05BE4C35C37F}" destId="{F7D47701-78F1-4270-AFF0-823EBFBC3C14}" srcOrd="6" destOrd="0" presId="urn:microsoft.com/office/officeart/2005/8/layout/radial1"/>
    <dgm:cxn modelId="{DE178773-1738-4245-8C9F-8DF8D335138F}" type="presParOf" srcId="{44BE6BBA-E26B-43A7-BCF2-05BE4C35C37F}" destId="{9DB34B5F-0BE9-4EAE-AC8B-1CD21A2885F6}" srcOrd="7" destOrd="0" presId="urn:microsoft.com/office/officeart/2005/8/layout/radial1"/>
    <dgm:cxn modelId="{F2054D34-5D19-4CB8-BA52-44B202F43D4E}" type="presParOf" srcId="{9DB34B5F-0BE9-4EAE-AC8B-1CD21A2885F6}" destId="{CD5394C2-D790-43DE-A96E-1ED0CC471A05}" srcOrd="0" destOrd="0" presId="urn:microsoft.com/office/officeart/2005/8/layout/radial1"/>
    <dgm:cxn modelId="{8901E051-0CD7-422A-BCCB-A18D45B61667}" type="presParOf" srcId="{44BE6BBA-E26B-43A7-BCF2-05BE4C35C37F}" destId="{CC827DC1-17AB-46C2-AD5A-D1248727586C}" srcOrd="8" destOrd="0" presId="urn:microsoft.com/office/officeart/2005/8/layout/radial1"/>
    <dgm:cxn modelId="{7B0D3BDB-E601-4E56-9B45-00D56CEFD3DE}" type="presParOf" srcId="{44BE6BBA-E26B-43A7-BCF2-05BE4C35C37F}" destId="{1B4643F2-67BC-4A1E-A1AD-0E6A75CEF8A9}" srcOrd="9" destOrd="0" presId="urn:microsoft.com/office/officeart/2005/8/layout/radial1"/>
    <dgm:cxn modelId="{E9F42799-AC97-45DC-B134-35C15C5FFD3D}" type="presParOf" srcId="{1B4643F2-67BC-4A1E-A1AD-0E6A75CEF8A9}" destId="{A6662F36-6662-4086-B90F-AB39D8149860}" srcOrd="0" destOrd="0" presId="urn:microsoft.com/office/officeart/2005/8/layout/radial1"/>
    <dgm:cxn modelId="{258E3706-6C9A-4935-AA6E-5AA42285B5CC}" type="presParOf" srcId="{44BE6BBA-E26B-43A7-BCF2-05BE4C35C37F}" destId="{EC111BD0-1DE4-4A41-9AF8-4E7A42E46842}" srcOrd="10" destOrd="0" presId="urn:microsoft.com/office/officeart/2005/8/layout/radial1"/>
    <dgm:cxn modelId="{82DE6486-0863-4870-AD40-A1E9DC2322DD}" type="presParOf" srcId="{44BE6BBA-E26B-43A7-BCF2-05BE4C35C37F}" destId="{969603DF-0511-426D-B225-EF6F0BB5882C}" srcOrd="11" destOrd="0" presId="urn:microsoft.com/office/officeart/2005/8/layout/radial1"/>
    <dgm:cxn modelId="{7E9F7FA5-A331-42E1-B70F-2C58D1F36D0F}" type="presParOf" srcId="{969603DF-0511-426D-B225-EF6F0BB5882C}" destId="{34630FC2-D14D-488E-9461-E088D2BB44C7}" srcOrd="0" destOrd="0" presId="urn:microsoft.com/office/officeart/2005/8/layout/radial1"/>
    <dgm:cxn modelId="{D002291E-9DAC-4D2A-B1FA-D1AC0707AEA3}" type="presParOf" srcId="{44BE6BBA-E26B-43A7-BCF2-05BE4C35C37F}" destId="{12C15E9C-78A9-4980-9ED9-AE2FCA485D1E}" srcOrd="12" destOrd="0" presId="urn:microsoft.com/office/officeart/2005/8/layout/radial1"/>
    <dgm:cxn modelId="{567A6FE2-A370-4B14-BBC1-C60F13350608}" type="presParOf" srcId="{44BE6BBA-E26B-43A7-BCF2-05BE4C35C37F}" destId="{4041D5B1-D843-46D6-B3C4-FC20D96E9ABB}" srcOrd="13" destOrd="0" presId="urn:microsoft.com/office/officeart/2005/8/layout/radial1"/>
    <dgm:cxn modelId="{4601DEE6-CA7B-4BFD-B19D-BF8011794965}" type="presParOf" srcId="{4041D5B1-D843-46D6-B3C4-FC20D96E9ABB}" destId="{F024F898-15E7-4FC7-9524-274150F27097}" srcOrd="0" destOrd="0" presId="urn:microsoft.com/office/officeart/2005/8/layout/radial1"/>
    <dgm:cxn modelId="{5464D2FE-21BB-41C0-8337-5579FBD7A09A}" type="presParOf" srcId="{44BE6BBA-E26B-43A7-BCF2-05BE4C35C37F}" destId="{6B2B73A2-94CE-4F70-A2F5-06B18540B6E2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2D21EC-58E7-46EC-9C09-854086CB564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F7BAAB-E874-4EA3-8CA6-14E31F91119C}">
      <dgm:prSet/>
      <dgm:spPr/>
      <dgm:t>
        <a:bodyPr/>
        <a:lstStyle/>
        <a:p>
          <a:r>
            <a:rPr lang="en-GB"/>
            <a:t>EA</a:t>
          </a:r>
          <a:endParaRPr lang="en-US"/>
        </a:p>
      </dgm:t>
    </dgm:pt>
    <dgm:pt modelId="{CF414141-040A-4860-A7E5-AF1A1771B7CF}" type="parTrans" cxnId="{47610270-7396-4D42-9419-BC61E655737F}">
      <dgm:prSet/>
      <dgm:spPr/>
      <dgm:t>
        <a:bodyPr/>
        <a:lstStyle/>
        <a:p>
          <a:endParaRPr lang="en-US"/>
        </a:p>
      </dgm:t>
    </dgm:pt>
    <dgm:pt modelId="{44D53118-68B5-4550-80A8-A50323544A41}" type="sibTrans" cxnId="{47610270-7396-4D42-9419-BC61E655737F}">
      <dgm:prSet/>
      <dgm:spPr/>
      <dgm:t>
        <a:bodyPr/>
        <a:lstStyle/>
        <a:p>
          <a:endParaRPr lang="en-US"/>
        </a:p>
      </dgm:t>
    </dgm:pt>
    <dgm:pt modelId="{A9A9D782-E6BE-4079-9158-0DD270AF8B4F}">
      <dgm:prSet/>
      <dgm:spPr/>
      <dgm:t>
        <a:bodyPr/>
        <a:lstStyle/>
        <a:p>
          <a:r>
            <a:rPr lang="en-GB"/>
            <a:t>RBWM</a:t>
          </a:r>
          <a:endParaRPr lang="en-US"/>
        </a:p>
      </dgm:t>
    </dgm:pt>
    <dgm:pt modelId="{2524EA95-0898-45A1-BE41-E8E352E8FB3C}" type="parTrans" cxnId="{896C4F08-36CD-4DA6-9A8D-70544572CBFB}">
      <dgm:prSet/>
      <dgm:spPr/>
      <dgm:t>
        <a:bodyPr/>
        <a:lstStyle/>
        <a:p>
          <a:endParaRPr lang="en-US"/>
        </a:p>
      </dgm:t>
    </dgm:pt>
    <dgm:pt modelId="{E0B54BB3-68AA-4F01-A120-1A83E4B8F5C2}" type="sibTrans" cxnId="{896C4F08-36CD-4DA6-9A8D-70544572CBFB}">
      <dgm:prSet/>
      <dgm:spPr/>
      <dgm:t>
        <a:bodyPr/>
        <a:lstStyle/>
        <a:p>
          <a:endParaRPr lang="en-US"/>
        </a:p>
      </dgm:t>
    </dgm:pt>
    <dgm:pt modelId="{16EF35D1-8FB7-46A5-A03C-7CB645053EE9}">
      <dgm:prSet/>
      <dgm:spPr/>
      <dgm:t>
        <a:bodyPr/>
        <a:lstStyle/>
        <a:p>
          <a:r>
            <a:rPr lang="en-GB"/>
            <a:t>Developers</a:t>
          </a:r>
          <a:endParaRPr lang="en-US"/>
        </a:p>
      </dgm:t>
    </dgm:pt>
    <dgm:pt modelId="{E7102133-A237-4F3D-B65F-8304AE56DDAA}" type="parTrans" cxnId="{2C052D56-4518-480A-AB55-F65B84FC8391}">
      <dgm:prSet/>
      <dgm:spPr/>
      <dgm:t>
        <a:bodyPr/>
        <a:lstStyle/>
        <a:p>
          <a:endParaRPr lang="en-US"/>
        </a:p>
      </dgm:t>
    </dgm:pt>
    <dgm:pt modelId="{36ED60C0-6A1A-4F21-9699-9A80346D7294}" type="sibTrans" cxnId="{2C052D56-4518-480A-AB55-F65B84FC8391}">
      <dgm:prSet/>
      <dgm:spPr/>
      <dgm:t>
        <a:bodyPr/>
        <a:lstStyle/>
        <a:p>
          <a:endParaRPr lang="en-US"/>
        </a:p>
      </dgm:t>
    </dgm:pt>
    <dgm:pt modelId="{C2747C82-A235-4EC7-B9AF-8374B30006F6}">
      <dgm:prSet/>
      <dgm:spPr/>
      <dgm:t>
        <a:bodyPr/>
        <a:lstStyle/>
        <a:p>
          <a:r>
            <a:rPr lang="en-US" dirty="0"/>
            <a:t>Landowners</a:t>
          </a:r>
        </a:p>
      </dgm:t>
    </dgm:pt>
    <dgm:pt modelId="{6C4767ED-D6D3-4C8F-9806-A41D657D1B03}" type="parTrans" cxnId="{E1FF9D6E-EF2A-4BDD-B17B-F710F33AFB92}">
      <dgm:prSet/>
      <dgm:spPr/>
      <dgm:t>
        <a:bodyPr/>
        <a:lstStyle/>
        <a:p>
          <a:endParaRPr lang="en-US"/>
        </a:p>
      </dgm:t>
    </dgm:pt>
    <dgm:pt modelId="{37F3A43C-E7E7-4050-B8C5-449237F6FF11}" type="sibTrans" cxnId="{E1FF9D6E-EF2A-4BDD-B17B-F710F33AFB92}">
      <dgm:prSet/>
      <dgm:spPr/>
      <dgm:t>
        <a:bodyPr/>
        <a:lstStyle/>
        <a:p>
          <a:endParaRPr lang="en-US"/>
        </a:p>
      </dgm:t>
    </dgm:pt>
    <dgm:pt modelId="{1C537397-762A-4477-ACBA-8B273015191B}">
      <dgm:prSet/>
      <dgm:spPr/>
      <dgm:t>
        <a:bodyPr/>
        <a:lstStyle/>
        <a:p>
          <a:r>
            <a:rPr lang="en-GB"/>
            <a:t>Business Owners</a:t>
          </a:r>
          <a:endParaRPr lang="en-US"/>
        </a:p>
      </dgm:t>
    </dgm:pt>
    <dgm:pt modelId="{277C0413-E830-4D96-B00A-A54FA6956CFB}" type="parTrans" cxnId="{2B11E12E-EC0C-4C27-91EB-69CFF8C1972B}">
      <dgm:prSet/>
      <dgm:spPr/>
      <dgm:t>
        <a:bodyPr/>
        <a:lstStyle/>
        <a:p>
          <a:endParaRPr lang="en-US"/>
        </a:p>
      </dgm:t>
    </dgm:pt>
    <dgm:pt modelId="{56B75EF4-26B7-40B5-B248-41078958B6D3}" type="sibTrans" cxnId="{2B11E12E-EC0C-4C27-91EB-69CFF8C1972B}">
      <dgm:prSet/>
      <dgm:spPr/>
      <dgm:t>
        <a:bodyPr/>
        <a:lstStyle/>
        <a:p>
          <a:endParaRPr lang="en-US"/>
        </a:p>
      </dgm:t>
    </dgm:pt>
    <dgm:pt modelId="{2CFCF1FF-BB0C-4486-BD7D-4D8B9AD0EC5E}">
      <dgm:prSet/>
      <dgm:spPr/>
      <dgm:t>
        <a:bodyPr/>
        <a:lstStyle/>
        <a:p>
          <a:r>
            <a:rPr lang="en-GB" dirty="0"/>
            <a:t>Parish Councils</a:t>
          </a:r>
        </a:p>
      </dgm:t>
    </dgm:pt>
    <dgm:pt modelId="{7F1A94DE-D028-4C86-ABB8-E9194BD3549D}" type="parTrans" cxnId="{1C3762F6-F1CE-46F0-AB65-F2255B0A3452}">
      <dgm:prSet/>
      <dgm:spPr/>
      <dgm:t>
        <a:bodyPr/>
        <a:lstStyle/>
        <a:p>
          <a:endParaRPr lang="en-GB"/>
        </a:p>
      </dgm:t>
    </dgm:pt>
    <dgm:pt modelId="{38CC616D-BC85-409C-A671-1422D02CD42E}" type="sibTrans" cxnId="{1C3762F6-F1CE-46F0-AB65-F2255B0A3452}">
      <dgm:prSet/>
      <dgm:spPr/>
      <dgm:t>
        <a:bodyPr/>
        <a:lstStyle/>
        <a:p>
          <a:endParaRPr lang="en-GB"/>
        </a:p>
      </dgm:t>
    </dgm:pt>
    <dgm:pt modelId="{4C1E3318-F43F-4BCE-B0CF-3E331B44F8C9}">
      <dgm:prSet/>
      <dgm:spPr/>
      <dgm:t>
        <a:bodyPr/>
        <a:lstStyle/>
        <a:p>
          <a:r>
            <a:rPr lang="en-GB" dirty="0"/>
            <a:t>Property owners</a:t>
          </a:r>
        </a:p>
      </dgm:t>
    </dgm:pt>
    <dgm:pt modelId="{0DF532AA-6972-4E7B-948B-EECD6A37E85A}" type="parTrans" cxnId="{56958496-FD8E-4399-9664-BA09FA048736}">
      <dgm:prSet/>
      <dgm:spPr/>
      <dgm:t>
        <a:bodyPr/>
        <a:lstStyle/>
        <a:p>
          <a:endParaRPr lang="en-GB"/>
        </a:p>
      </dgm:t>
    </dgm:pt>
    <dgm:pt modelId="{76898402-1702-45FE-B2A4-24B812490C20}" type="sibTrans" cxnId="{56958496-FD8E-4399-9664-BA09FA048736}">
      <dgm:prSet/>
      <dgm:spPr/>
      <dgm:t>
        <a:bodyPr/>
        <a:lstStyle/>
        <a:p>
          <a:endParaRPr lang="en-GB"/>
        </a:p>
      </dgm:t>
    </dgm:pt>
    <dgm:pt modelId="{EB2E155C-2EF3-4EF3-B2F0-98CB308D3F23}" type="pres">
      <dgm:prSet presAssocID="{7E2D21EC-58E7-46EC-9C09-854086CB564A}" presName="diagram" presStyleCnt="0">
        <dgm:presLayoutVars>
          <dgm:dir/>
          <dgm:resizeHandles val="exact"/>
        </dgm:presLayoutVars>
      </dgm:prSet>
      <dgm:spPr/>
    </dgm:pt>
    <dgm:pt modelId="{3E8EC3CB-E716-41A8-BAF4-348DD4E43487}" type="pres">
      <dgm:prSet presAssocID="{65F7BAAB-E874-4EA3-8CA6-14E31F91119C}" presName="node" presStyleLbl="node1" presStyleIdx="0" presStyleCnt="7">
        <dgm:presLayoutVars>
          <dgm:bulletEnabled val="1"/>
        </dgm:presLayoutVars>
      </dgm:prSet>
      <dgm:spPr/>
    </dgm:pt>
    <dgm:pt modelId="{691C0636-C60E-44EE-93FD-879FE8D5B70F}" type="pres">
      <dgm:prSet presAssocID="{44D53118-68B5-4550-80A8-A50323544A41}" presName="sibTrans" presStyleCnt="0"/>
      <dgm:spPr/>
    </dgm:pt>
    <dgm:pt modelId="{8300851D-099F-4593-8E82-E6D2D6EF4805}" type="pres">
      <dgm:prSet presAssocID="{A9A9D782-E6BE-4079-9158-0DD270AF8B4F}" presName="node" presStyleLbl="node1" presStyleIdx="1" presStyleCnt="7">
        <dgm:presLayoutVars>
          <dgm:bulletEnabled val="1"/>
        </dgm:presLayoutVars>
      </dgm:prSet>
      <dgm:spPr/>
    </dgm:pt>
    <dgm:pt modelId="{1E3372D3-6485-42FC-BAF3-02883F012CA0}" type="pres">
      <dgm:prSet presAssocID="{E0B54BB3-68AA-4F01-A120-1A83E4B8F5C2}" presName="sibTrans" presStyleCnt="0"/>
      <dgm:spPr/>
    </dgm:pt>
    <dgm:pt modelId="{F4FE72E3-F3D1-4CD2-8392-2E1EDFEB691B}" type="pres">
      <dgm:prSet presAssocID="{2CFCF1FF-BB0C-4486-BD7D-4D8B9AD0EC5E}" presName="node" presStyleLbl="node1" presStyleIdx="2" presStyleCnt="7">
        <dgm:presLayoutVars>
          <dgm:bulletEnabled val="1"/>
        </dgm:presLayoutVars>
      </dgm:prSet>
      <dgm:spPr/>
    </dgm:pt>
    <dgm:pt modelId="{90B201FC-83E7-4D22-A9A9-47D3A3F7508B}" type="pres">
      <dgm:prSet presAssocID="{38CC616D-BC85-409C-A671-1422D02CD42E}" presName="sibTrans" presStyleCnt="0"/>
      <dgm:spPr/>
    </dgm:pt>
    <dgm:pt modelId="{28164C8A-8EAD-45AE-94EF-65BBED44C131}" type="pres">
      <dgm:prSet presAssocID="{16EF35D1-8FB7-46A5-A03C-7CB645053EE9}" presName="node" presStyleLbl="node1" presStyleIdx="3" presStyleCnt="7">
        <dgm:presLayoutVars>
          <dgm:bulletEnabled val="1"/>
        </dgm:presLayoutVars>
      </dgm:prSet>
      <dgm:spPr/>
    </dgm:pt>
    <dgm:pt modelId="{93E8F4B1-D7F0-4619-81FF-646D79E6EBD3}" type="pres">
      <dgm:prSet presAssocID="{36ED60C0-6A1A-4F21-9699-9A80346D7294}" presName="sibTrans" presStyleCnt="0"/>
      <dgm:spPr/>
    </dgm:pt>
    <dgm:pt modelId="{68C40E28-5BCA-43ED-8ADF-A9300EE25856}" type="pres">
      <dgm:prSet presAssocID="{C2747C82-A235-4EC7-B9AF-8374B30006F6}" presName="node" presStyleLbl="node1" presStyleIdx="4" presStyleCnt="7">
        <dgm:presLayoutVars>
          <dgm:bulletEnabled val="1"/>
        </dgm:presLayoutVars>
      </dgm:prSet>
      <dgm:spPr/>
    </dgm:pt>
    <dgm:pt modelId="{C388B0FB-6BCC-429C-AF4F-BF60FB36F3A7}" type="pres">
      <dgm:prSet presAssocID="{37F3A43C-E7E7-4050-B8C5-449237F6FF11}" presName="sibTrans" presStyleCnt="0"/>
      <dgm:spPr/>
    </dgm:pt>
    <dgm:pt modelId="{FA522DE3-E469-4485-9728-6F0A0EEC604A}" type="pres">
      <dgm:prSet presAssocID="{4C1E3318-F43F-4BCE-B0CF-3E331B44F8C9}" presName="node" presStyleLbl="node1" presStyleIdx="5" presStyleCnt="7">
        <dgm:presLayoutVars>
          <dgm:bulletEnabled val="1"/>
        </dgm:presLayoutVars>
      </dgm:prSet>
      <dgm:spPr/>
    </dgm:pt>
    <dgm:pt modelId="{28EF0658-AEAF-41B8-B42F-30AC5A4E080A}" type="pres">
      <dgm:prSet presAssocID="{76898402-1702-45FE-B2A4-24B812490C20}" presName="sibTrans" presStyleCnt="0"/>
      <dgm:spPr/>
    </dgm:pt>
    <dgm:pt modelId="{0BF371C8-0ED2-48CE-A437-07746225B49D}" type="pres">
      <dgm:prSet presAssocID="{1C537397-762A-4477-ACBA-8B273015191B}" presName="node" presStyleLbl="node1" presStyleIdx="6" presStyleCnt="7">
        <dgm:presLayoutVars>
          <dgm:bulletEnabled val="1"/>
        </dgm:presLayoutVars>
      </dgm:prSet>
      <dgm:spPr/>
    </dgm:pt>
  </dgm:ptLst>
  <dgm:cxnLst>
    <dgm:cxn modelId="{896C4F08-36CD-4DA6-9A8D-70544572CBFB}" srcId="{7E2D21EC-58E7-46EC-9C09-854086CB564A}" destId="{A9A9D782-E6BE-4079-9158-0DD270AF8B4F}" srcOrd="1" destOrd="0" parTransId="{2524EA95-0898-45A1-BE41-E8E352E8FB3C}" sibTransId="{E0B54BB3-68AA-4F01-A120-1A83E4B8F5C2}"/>
    <dgm:cxn modelId="{2B11E12E-EC0C-4C27-91EB-69CFF8C1972B}" srcId="{7E2D21EC-58E7-46EC-9C09-854086CB564A}" destId="{1C537397-762A-4477-ACBA-8B273015191B}" srcOrd="6" destOrd="0" parTransId="{277C0413-E830-4D96-B00A-A54FA6956CFB}" sibTransId="{56B75EF4-26B7-40B5-B248-41078958B6D3}"/>
    <dgm:cxn modelId="{E67C423E-9AF2-4955-8B22-A64A8859E0A1}" type="presOf" srcId="{C2747C82-A235-4EC7-B9AF-8374B30006F6}" destId="{68C40E28-5BCA-43ED-8ADF-A9300EE25856}" srcOrd="0" destOrd="0" presId="urn:microsoft.com/office/officeart/2005/8/layout/default"/>
    <dgm:cxn modelId="{E1FF9D6E-EF2A-4BDD-B17B-F710F33AFB92}" srcId="{7E2D21EC-58E7-46EC-9C09-854086CB564A}" destId="{C2747C82-A235-4EC7-B9AF-8374B30006F6}" srcOrd="4" destOrd="0" parTransId="{6C4767ED-D6D3-4C8F-9806-A41D657D1B03}" sibTransId="{37F3A43C-E7E7-4050-B8C5-449237F6FF11}"/>
    <dgm:cxn modelId="{47610270-7396-4D42-9419-BC61E655737F}" srcId="{7E2D21EC-58E7-46EC-9C09-854086CB564A}" destId="{65F7BAAB-E874-4EA3-8CA6-14E31F91119C}" srcOrd="0" destOrd="0" parTransId="{CF414141-040A-4860-A7E5-AF1A1771B7CF}" sibTransId="{44D53118-68B5-4550-80A8-A50323544A41}"/>
    <dgm:cxn modelId="{2C052D56-4518-480A-AB55-F65B84FC8391}" srcId="{7E2D21EC-58E7-46EC-9C09-854086CB564A}" destId="{16EF35D1-8FB7-46A5-A03C-7CB645053EE9}" srcOrd="3" destOrd="0" parTransId="{E7102133-A237-4F3D-B65F-8304AE56DDAA}" sibTransId="{36ED60C0-6A1A-4F21-9699-9A80346D7294}"/>
    <dgm:cxn modelId="{98D9427E-259C-4F2F-8FC2-A2D7AA4A12C7}" type="presOf" srcId="{2CFCF1FF-BB0C-4486-BD7D-4D8B9AD0EC5E}" destId="{F4FE72E3-F3D1-4CD2-8392-2E1EDFEB691B}" srcOrd="0" destOrd="0" presId="urn:microsoft.com/office/officeart/2005/8/layout/default"/>
    <dgm:cxn modelId="{713A3D84-12DA-4C93-9B16-39523A5B2A85}" type="presOf" srcId="{7E2D21EC-58E7-46EC-9C09-854086CB564A}" destId="{EB2E155C-2EF3-4EF3-B2F0-98CB308D3F23}" srcOrd="0" destOrd="0" presId="urn:microsoft.com/office/officeart/2005/8/layout/default"/>
    <dgm:cxn modelId="{A9974C87-7C87-41E3-A7CC-1E7E0796FB74}" type="presOf" srcId="{1C537397-762A-4477-ACBA-8B273015191B}" destId="{0BF371C8-0ED2-48CE-A437-07746225B49D}" srcOrd="0" destOrd="0" presId="urn:microsoft.com/office/officeart/2005/8/layout/default"/>
    <dgm:cxn modelId="{56958496-FD8E-4399-9664-BA09FA048736}" srcId="{7E2D21EC-58E7-46EC-9C09-854086CB564A}" destId="{4C1E3318-F43F-4BCE-B0CF-3E331B44F8C9}" srcOrd="5" destOrd="0" parTransId="{0DF532AA-6972-4E7B-948B-EECD6A37E85A}" sibTransId="{76898402-1702-45FE-B2A4-24B812490C20}"/>
    <dgm:cxn modelId="{F69BAF97-9C4C-4BAA-8CED-71B96364D53F}" type="presOf" srcId="{16EF35D1-8FB7-46A5-A03C-7CB645053EE9}" destId="{28164C8A-8EAD-45AE-94EF-65BBED44C131}" srcOrd="0" destOrd="0" presId="urn:microsoft.com/office/officeart/2005/8/layout/default"/>
    <dgm:cxn modelId="{144761AA-7356-43B0-B42F-45E585DD8C4B}" type="presOf" srcId="{4C1E3318-F43F-4BCE-B0CF-3E331B44F8C9}" destId="{FA522DE3-E469-4485-9728-6F0A0EEC604A}" srcOrd="0" destOrd="0" presId="urn:microsoft.com/office/officeart/2005/8/layout/default"/>
    <dgm:cxn modelId="{149AA2D0-1196-4021-B958-DEE321942D62}" type="presOf" srcId="{A9A9D782-E6BE-4079-9158-0DD270AF8B4F}" destId="{8300851D-099F-4593-8E82-E6D2D6EF4805}" srcOrd="0" destOrd="0" presId="urn:microsoft.com/office/officeart/2005/8/layout/default"/>
    <dgm:cxn modelId="{0B21EBE1-C698-4630-8CDE-913D3B4CC561}" type="presOf" srcId="{65F7BAAB-E874-4EA3-8CA6-14E31F91119C}" destId="{3E8EC3CB-E716-41A8-BAF4-348DD4E43487}" srcOrd="0" destOrd="0" presId="urn:microsoft.com/office/officeart/2005/8/layout/default"/>
    <dgm:cxn modelId="{1C3762F6-F1CE-46F0-AB65-F2255B0A3452}" srcId="{7E2D21EC-58E7-46EC-9C09-854086CB564A}" destId="{2CFCF1FF-BB0C-4486-BD7D-4D8B9AD0EC5E}" srcOrd="2" destOrd="0" parTransId="{7F1A94DE-D028-4C86-ABB8-E9194BD3549D}" sibTransId="{38CC616D-BC85-409C-A671-1422D02CD42E}"/>
    <dgm:cxn modelId="{CA8B0F4A-CDB9-4404-BD87-F9D0F9E8BA92}" type="presParOf" srcId="{EB2E155C-2EF3-4EF3-B2F0-98CB308D3F23}" destId="{3E8EC3CB-E716-41A8-BAF4-348DD4E43487}" srcOrd="0" destOrd="0" presId="urn:microsoft.com/office/officeart/2005/8/layout/default"/>
    <dgm:cxn modelId="{52D9E641-0D72-470D-A9AF-5AB542C3A531}" type="presParOf" srcId="{EB2E155C-2EF3-4EF3-B2F0-98CB308D3F23}" destId="{691C0636-C60E-44EE-93FD-879FE8D5B70F}" srcOrd="1" destOrd="0" presId="urn:microsoft.com/office/officeart/2005/8/layout/default"/>
    <dgm:cxn modelId="{C5EF3D7C-6E26-4093-87D0-35A90D0AE70B}" type="presParOf" srcId="{EB2E155C-2EF3-4EF3-B2F0-98CB308D3F23}" destId="{8300851D-099F-4593-8E82-E6D2D6EF4805}" srcOrd="2" destOrd="0" presId="urn:microsoft.com/office/officeart/2005/8/layout/default"/>
    <dgm:cxn modelId="{F0CE6637-3055-42B8-B3AF-7B6E9379F5B9}" type="presParOf" srcId="{EB2E155C-2EF3-4EF3-B2F0-98CB308D3F23}" destId="{1E3372D3-6485-42FC-BAF3-02883F012CA0}" srcOrd="3" destOrd="0" presId="urn:microsoft.com/office/officeart/2005/8/layout/default"/>
    <dgm:cxn modelId="{9B51C9D5-7347-47B6-AA23-C14858E6A9F9}" type="presParOf" srcId="{EB2E155C-2EF3-4EF3-B2F0-98CB308D3F23}" destId="{F4FE72E3-F3D1-4CD2-8392-2E1EDFEB691B}" srcOrd="4" destOrd="0" presId="urn:microsoft.com/office/officeart/2005/8/layout/default"/>
    <dgm:cxn modelId="{DA7585FA-B721-4D33-823D-6718857A01C6}" type="presParOf" srcId="{EB2E155C-2EF3-4EF3-B2F0-98CB308D3F23}" destId="{90B201FC-83E7-4D22-A9A9-47D3A3F7508B}" srcOrd="5" destOrd="0" presId="urn:microsoft.com/office/officeart/2005/8/layout/default"/>
    <dgm:cxn modelId="{3AE306E0-B19D-4731-88E7-30FE75688873}" type="presParOf" srcId="{EB2E155C-2EF3-4EF3-B2F0-98CB308D3F23}" destId="{28164C8A-8EAD-45AE-94EF-65BBED44C131}" srcOrd="6" destOrd="0" presId="urn:microsoft.com/office/officeart/2005/8/layout/default"/>
    <dgm:cxn modelId="{81FEED98-B85C-4A67-8EB8-BB1FBDB1A03F}" type="presParOf" srcId="{EB2E155C-2EF3-4EF3-B2F0-98CB308D3F23}" destId="{93E8F4B1-D7F0-4619-81FF-646D79E6EBD3}" srcOrd="7" destOrd="0" presId="urn:microsoft.com/office/officeart/2005/8/layout/default"/>
    <dgm:cxn modelId="{04C30229-A0E2-4F4C-9A31-9B0ECE2A16E0}" type="presParOf" srcId="{EB2E155C-2EF3-4EF3-B2F0-98CB308D3F23}" destId="{68C40E28-5BCA-43ED-8ADF-A9300EE25856}" srcOrd="8" destOrd="0" presId="urn:microsoft.com/office/officeart/2005/8/layout/default"/>
    <dgm:cxn modelId="{54EE75FB-B597-4EDF-B6D5-E87E734AE800}" type="presParOf" srcId="{EB2E155C-2EF3-4EF3-B2F0-98CB308D3F23}" destId="{C388B0FB-6BCC-429C-AF4F-BF60FB36F3A7}" srcOrd="9" destOrd="0" presId="urn:microsoft.com/office/officeart/2005/8/layout/default"/>
    <dgm:cxn modelId="{97A207AC-A567-47EF-B30B-9483D293916D}" type="presParOf" srcId="{EB2E155C-2EF3-4EF3-B2F0-98CB308D3F23}" destId="{FA522DE3-E469-4485-9728-6F0A0EEC604A}" srcOrd="10" destOrd="0" presId="urn:microsoft.com/office/officeart/2005/8/layout/default"/>
    <dgm:cxn modelId="{5B6F3CF0-5A46-4D14-AB78-EC31AAB865D2}" type="presParOf" srcId="{EB2E155C-2EF3-4EF3-B2F0-98CB308D3F23}" destId="{28EF0658-AEAF-41B8-B42F-30AC5A4E080A}" srcOrd="11" destOrd="0" presId="urn:microsoft.com/office/officeart/2005/8/layout/default"/>
    <dgm:cxn modelId="{392B7755-CFDB-4291-A789-C065E58CC284}" type="presParOf" srcId="{EB2E155C-2EF3-4EF3-B2F0-98CB308D3F23}" destId="{0BF371C8-0ED2-48CE-A437-07746225B49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AFD5B-8B33-4DEE-82AF-201C754B4596}">
      <dsp:nvSpPr>
        <dsp:cNvPr id="0" name=""/>
        <dsp:cNvSpPr/>
      </dsp:nvSpPr>
      <dsp:spPr>
        <a:xfrm>
          <a:off x="0" y="0"/>
          <a:ext cx="6237148" cy="115296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Ben Crampin (Flood Risk Manager)</a:t>
          </a:r>
          <a:endParaRPr lang="en-US" sz="2800" kern="1200" dirty="0"/>
        </a:p>
      </dsp:txBody>
      <dsp:txXfrm>
        <a:off x="33769" y="33769"/>
        <a:ext cx="5045465" cy="1085431"/>
      </dsp:txXfrm>
    </dsp:sp>
    <dsp:sp modelId="{0AEB88C1-32DF-4A4B-B53E-1017F6829D52}">
      <dsp:nvSpPr>
        <dsp:cNvPr id="0" name=""/>
        <dsp:cNvSpPr/>
      </dsp:nvSpPr>
      <dsp:spPr>
        <a:xfrm>
          <a:off x="1100673" y="1409184"/>
          <a:ext cx="6237148" cy="115296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Sian Matthews (Sustainable Drainage Officer)</a:t>
          </a:r>
          <a:endParaRPr lang="en-US" sz="2800" kern="1200" dirty="0"/>
        </a:p>
      </dsp:txBody>
      <dsp:txXfrm>
        <a:off x="1134442" y="1442953"/>
        <a:ext cx="4319507" cy="1085431"/>
      </dsp:txXfrm>
    </dsp:sp>
    <dsp:sp modelId="{D179CEF9-479D-4F86-AF1B-2846D33D91AA}">
      <dsp:nvSpPr>
        <dsp:cNvPr id="0" name=""/>
        <dsp:cNvSpPr/>
      </dsp:nvSpPr>
      <dsp:spPr>
        <a:xfrm>
          <a:off x="5487718" y="906361"/>
          <a:ext cx="749430" cy="749430"/>
        </a:xfrm>
        <a:prstGeom prst="cloud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591007" y="1019539"/>
        <a:ext cx="489559" cy="488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3FFBD-C785-42E3-BA24-EB7256917E99}">
      <dsp:nvSpPr>
        <dsp:cNvPr id="0" name=""/>
        <dsp:cNvSpPr/>
      </dsp:nvSpPr>
      <dsp:spPr>
        <a:xfrm>
          <a:off x="647215" y="877760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87E7E-A984-4483-8CBD-17CF82685249}">
      <dsp:nvSpPr>
        <dsp:cNvPr id="0" name=""/>
        <dsp:cNvSpPr/>
      </dsp:nvSpPr>
      <dsp:spPr>
        <a:xfrm>
          <a:off x="1071340" y="1301885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13E04-BB1C-421A-B478-8C8F38EA7721}">
      <dsp:nvSpPr>
        <dsp:cNvPr id="0" name=""/>
        <dsp:cNvSpPr/>
      </dsp:nvSpPr>
      <dsp:spPr>
        <a:xfrm>
          <a:off x="11027" y="348776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/>
            <a:t>What is the LLFA?</a:t>
          </a:r>
          <a:endParaRPr lang="en-US" sz="1800" kern="1200"/>
        </a:p>
      </dsp:txBody>
      <dsp:txXfrm>
        <a:off x="11027" y="3487760"/>
        <a:ext cx="3262500" cy="720000"/>
      </dsp:txXfrm>
    </dsp:sp>
    <dsp:sp modelId="{20E8B893-6B3C-4071-87B3-7BF34725D29A}">
      <dsp:nvSpPr>
        <dsp:cNvPr id="0" name=""/>
        <dsp:cNvSpPr/>
      </dsp:nvSpPr>
      <dsp:spPr>
        <a:xfrm>
          <a:off x="4480652" y="877760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2C867-2F15-4DA1-93D9-6B22C9BBF4D0}">
      <dsp:nvSpPr>
        <dsp:cNvPr id="0" name=""/>
        <dsp:cNvSpPr/>
      </dsp:nvSpPr>
      <dsp:spPr>
        <a:xfrm>
          <a:off x="4904777" y="1301885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3BDE1-F649-487A-82FA-7185651B9AB1}">
      <dsp:nvSpPr>
        <dsp:cNvPr id="0" name=""/>
        <dsp:cNvSpPr/>
      </dsp:nvSpPr>
      <dsp:spPr>
        <a:xfrm>
          <a:off x="3844465" y="348776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dirty="0"/>
            <a:t>Flooding now and in the future</a:t>
          </a:r>
          <a:endParaRPr lang="en-US" sz="1800" kern="1200" dirty="0"/>
        </a:p>
      </dsp:txBody>
      <dsp:txXfrm>
        <a:off x="3844465" y="3487760"/>
        <a:ext cx="3262500" cy="720000"/>
      </dsp:txXfrm>
    </dsp:sp>
    <dsp:sp modelId="{F6486E6D-3D7D-46BD-8916-865262B4E3F9}">
      <dsp:nvSpPr>
        <dsp:cNvPr id="0" name=""/>
        <dsp:cNvSpPr/>
      </dsp:nvSpPr>
      <dsp:spPr>
        <a:xfrm>
          <a:off x="8314090" y="877760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05E48-4BF0-4D33-8C2C-B015CC593BB5}">
      <dsp:nvSpPr>
        <dsp:cNvPr id="0" name=""/>
        <dsp:cNvSpPr/>
      </dsp:nvSpPr>
      <dsp:spPr>
        <a:xfrm>
          <a:off x="8738215" y="1301885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0A6DC-40BB-44BD-A3E2-44BDDCD79DF3}">
      <dsp:nvSpPr>
        <dsp:cNvPr id="0" name=""/>
        <dsp:cNvSpPr/>
      </dsp:nvSpPr>
      <dsp:spPr>
        <a:xfrm>
          <a:off x="7677902" y="348776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dirty="0"/>
            <a:t>What can be done to minimise the impact of flooding?</a:t>
          </a:r>
          <a:endParaRPr lang="en-US" sz="1800" kern="1200" dirty="0"/>
        </a:p>
      </dsp:txBody>
      <dsp:txXfrm>
        <a:off x="7677902" y="3487760"/>
        <a:ext cx="32625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B882A-9303-41C6-8743-DFDB7B7113F8}">
      <dsp:nvSpPr>
        <dsp:cNvPr id="0" name=""/>
        <dsp:cNvSpPr/>
      </dsp:nvSpPr>
      <dsp:spPr>
        <a:xfrm>
          <a:off x="0" y="3772"/>
          <a:ext cx="9420225" cy="8036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5826F-A2FA-4934-899F-8F9CCCA47E38}">
      <dsp:nvSpPr>
        <dsp:cNvPr id="0" name=""/>
        <dsp:cNvSpPr/>
      </dsp:nvSpPr>
      <dsp:spPr>
        <a:xfrm>
          <a:off x="243090" y="184583"/>
          <a:ext cx="441982" cy="4419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3D1C6-484B-46DF-8CD9-B79C71B6F2FF}">
      <dsp:nvSpPr>
        <dsp:cNvPr id="0" name=""/>
        <dsp:cNvSpPr/>
      </dsp:nvSpPr>
      <dsp:spPr>
        <a:xfrm>
          <a:off x="928163" y="3772"/>
          <a:ext cx="8492061" cy="80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48" tIns="85048" rIns="85048" bIns="85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County/Unitary Authority</a:t>
          </a:r>
          <a:endParaRPr lang="en-US" sz="1900" kern="1200" dirty="0"/>
        </a:p>
      </dsp:txBody>
      <dsp:txXfrm>
        <a:off x="928163" y="3772"/>
        <a:ext cx="8492061" cy="803604"/>
      </dsp:txXfrm>
    </dsp:sp>
    <dsp:sp modelId="{68F36A76-D29B-4A8C-8778-DCB6301CBB29}">
      <dsp:nvSpPr>
        <dsp:cNvPr id="0" name=""/>
        <dsp:cNvSpPr/>
      </dsp:nvSpPr>
      <dsp:spPr>
        <a:xfrm>
          <a:off x="0" y="1008278"/>
          <a:ext cx="9420225" cy="803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7095E-51A0-4587-8951-9B66293598C7}">
      <dsp:nvSpPr>
        <dsp:cNvPr id="0" name=""/>
        <dsp:cNvSpPr/>
      </dsp:nvSpPr>
      <dsp:spPr>
        <a:xfrm>
          <a:off x="243090" y="1189089"/>
          <a:ext cx="441982" cy="4419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0EF74-A5B9-4E26-8E68-D63148143B77}">
      <dsp:nvSpPr>
        <dsp:cNvPr id="0" name=""/>
        <dsp:cNvSpPr/>
      </dsp:nvSpPr>
      <dsp:spPr>
        <a:xfrm>
          <a:off x="928163" y="1008278"/>
          <a:ext cx="8492061" cy="80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48" tIns="85048" rIns="85048" bIns="85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Given duties and powers following Pitt Review 2007 and Flood &amp; Water Management Act 2010</a:t>
          </a:r>
          <a:endParaRPr lang="en-US" sz="1900" kern="1200" dirty="0"/>
        </a:p>
      </dsp:txBody>
      <dsp:txXfrm>
        <a:off x="928163" y="1008278"/>
        <a:ext cx="8492061" cy="803604"/>
      </dsp:txXfrm>
    </dsp:sp>
    <dsp:sp modelId="{1BB49E86-C2BF-4F17-B866-F10E89CB7AA8}">
      <dsp:nvSpPr>
        <dsp:cNvPr id="0" name=""/>
        <dsp:cNvSpPr/>
      </dsp:nvSpPr>
      <dsp:spPr>
        <a:xfrm>
          <a:off x="0" y="2012784"/>
          <a:ext cx="9420225" cy="803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644C4-FEB3-4658-9553-E6B7AB3FF97E}">
      <dsp:nvSpPr>
        <dsp:cNvPr id="0" name=""/>
        <dsp:cNvSpPr/>
      </dsp:nvSpPr>
      <dsp:spPr>
        <a:xfrm>
          <a:off x="243090" y="2193595"/>
          <a:ext cx="441982" cy="4419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17B60-EA6C-4103-8496-DF4827CFC9C0}">
      <dsp:nvSpPr>
        <dsp:cNvPr id="0" name=""/>
        <dsp:cNvSpPr/>
      </dsp:nvSpPr>
      <dsp:spPr>
        <a:xfrm>
          <a:off x="928163" y="2012784"/>
          <a:ext cx="8492061" cy="80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48" tIns="85048" rIns="85048" bIns="85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Risk Management Authority for Surface Water and Groundwater flood risk</a:t>
          </a:r>
        </a:p>
      </dsp:txBody>
      <dsp:txXfrm>
        <a:off x="928163" y="2012784"/>
        <a:ext cx="8492061" cy="803604"/>
      </dsp:txXfrm>
    </dsp:sp>
    <dsp:sp modelId="{5C3B67E8-C3C0-450F-906E-3AF22607DACA}">
      <dsp:nvSpPr>
        <dsp:cNvPr id="0" name=""/>
        <dsp:cNvSpPr/>
      </dsp:nvSpPr>
      <dsp:spPr>
        <a:xfrm>
          <a:off x="0" y="3017290"/>
          <a:ext cx="9420225" cy="8036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8694A-8002-4A66-850D-DFE1F31C6647}">
      <dsp:nvSpPr>
        <dsp:cNvPr id="0" name=""/>
        <dsp:cNvSpPr/>
      </dsp:nvSpPr>
      <dsp:spPr>
        <a:xfrm>
          <a:off x="243090" y="3198101"/>
          <a:ext cx="441982" cy="4419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E25CA-7D4A-444D-9A1E-B3F3EFC8432F}">
      <dsp:nvSpPr>
        <dsp:cNvPr id="0" name=""/>
        <dsp:cNvSpPr/>
      </dsp:nvSpPr>
      <dsp:spPr>
        <a:xfrm>
          <a:off x="928163" y="3017290"/>
          <a:ext cx="8492061" cy="80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48" tIns="85048" rIns="85048" bIns="85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Has enforcement powers over maintenance and management of Ordinary watercourses</a:t>
          </a:r>
        </a:p>
      </dsp:txBody>
      <dsp:txXfrm>
        <a:off x="928163" y="3017290"/>
        <a:ext cx="8492061" cy="803604"/>
      </dsp:txXfrm>
    </dsp:sp>
    <dsp:sp modelId="{7BDD1037-5405-47C8-ACF2-02D353226F0E}">
      <dsp:nvSpPr>
        <dsp:cNvPr id="0" name=""/>
        <dsp:cNvSpPr/>
      </dsp:nvSpPr>
      <dsp:spPr>
        <a:xfrm>
          <a:off x="0" y="4021796"/>
          <a:ext cx="9420225" cy="8036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09E8B-1EF9-493C-8AD9-18A8ED91EF72}">
      <dsp:nvSpPr>
        <dsp:cNvPr id="0" name=""/>
        <dsp:cNvSpPr/>
      </dsp:nvSpPr>
      <dsp:spPr>
        <a:xfrm>
          <a:off x="243090" y="4202607"/>
          <a:ext cx="441982" cy="4419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62698-096B-4A7E-ACF3-A8566EAE8669}">
      <dsp:nvSpPr>
        <dsp:cNvPr id="0" name=""/>
        <dsp:cNvSpPr/>
      </dsp:nvSpPr>
      <dsp:spPr>
        <a:xfrm>
          <a:off x="928163" y="4021796"/>
          <a:ext cx="8492061" cy="80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48" tIns="85048" rIns="85048" bIns="850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Environment Agency (EA) are the strategic authority for all flooding and the relevant authority for Fluvial flooding and Main Rivers</a:t>
          </a:r>
          <a:endParaRPr lang="en-US" sz="1900" kern="1200" dirty="0"/>
        </a:p>
      </dsp:txBody>
      <dsp:txXfrm>
        <a:off x="928163" y="4021796"/>
        <a:ext cx="8492061" cy="803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EC3CB-E716-41A8-BAF4-348DD4E43487}">
      <dsp:nvSpPr>
        <dsp:cNvPr id="0" name=""/>
        <dsp:cNvSpPr/>
      </dsp:nvSpPr>
      <dsp:spPr>
        <a:xfrm>
          <a:off x="2389" y="387977"/>
          <a:ext cx="1895696" cy="11374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EA</a:t>
          </a:r>
          <a:endParaRPr lang="en-US" sz="2600" kern="1200"/>
        </a:p>
      </dsp:txBody>
      <dsp:txXfrm>
        <a:off x="2389" y="387977"/>
        <a:ext cx="1895696" cy="1137418"/>
      </dsp:txXfrm>
    </dsp:sp>
    <dsp:sp modelId="{8300851D-099F-4593-8E82-E6D2D6EF4805}">
      <dsp:nvSpPr>
        <dsp:cNvPr id="0" name=""/>
        <dsp:cNvSpPr/>
      </dsp:nvSpPr>
      <dsp:spPr>
        <a:xfrm>
          <a:off x="2087655" y="387977"/>
          <a:ext cx="1895696" cy="1137418"/>
        </a:xfrm>
        <a:prstGeom prst="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RBWM</a:t>
          </a:r>
          <a:endParaRPr lang="en-US" sz="2600" kern="1200"/>
        </a:p>
      </dsp:txBody>
      <dsp:txXfrm>
        <a:off x="2087655" y="387977"/>
        <a:ext cx="1895696" cy="1137418"/>
      </dsp:txXfrm>
    </dsp:sp>
    <dsp:sp modelId="{F4FE72E3-F3D1-4CD2-8392-2E1EDFEB691B}">
      <dsp:nvSpPr>
        <dsp:cNvPr id="0" name=""/>
        <dsp:cNvSpPr/>
      </dsp:nvSpPr>
      <dsp:spPr>
        <a:xfrm>
          <a:off x="4172922" y="387977"/>
          <a:ext cx="1895696" cy="1137418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Parish Councils</a:t>
          </a:r>
        </a:p>
      </dsp:txBody>
      <dsp:txXfrm>
        <a:off x="4172922" y="387977"/>
        <a:ext cx="1895696" cy="1137418"/>
      </dsp:txXfrm>
    </dsp:sp>
    <dsp:sp modelId="{28164C8A-8EAD-45AE-94EF-65BBED44C131}">
      <dsp:nvSpPr>
        <dsp:cNvPr id="0" name=""/>
        <dsp:cNvSpPr/>
      </dsp:nvSpPr>
      <dsp:spPr>
        <a:xfrm>
          <a:off x="6258188" y="387977"/>
          <a:ext cx="1895696" cy="1137418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Developers</a:t>
          </a:r>
          <a:endParaRPr lang="en-US" sz="2600" kern="1200"/>
        </a:p>
      </dsp:txBody>
      <dsp:txXfrm>
        <a:off x="6258188" y="387977"/>
        <a:ext cx="1895696" cy="1137418"/>
      </dsp:txXfrm>
    </dsp:sp>
    <dsp:sp modelId="{68C40E28-5BCA-43ED-8ADF-A9300EE25856}">
      <dsp:nvSpPr>
        <dsp:cNvPr id="0" name=""/>
        <dsp:cNvSpPr/>
      </dsp:nvSpPr>
      <dsp:spPr>
        <a:xfrm>
          <a:off x="1045022" y="1714964"/>
          <a:ext cx="1895696" cy="1137418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Landowners</a:t>
          </a:r>
        </a:p>
      </dsp:txBody>
      <dsp:txXfrm>
        <a:off x="1045022" y="1714964"/>
        <a:ext cx="1895696" cy="1137418"/>
      </dsp:txXfrm>
    </dsp:sp>
    <dsp:sp modelId="{FA522DE3-E469-4485-9728-6F0A0EEC604A}">
      <dsp:nvSpPr>
        <dsp:cNvPr id="0" name=""/>
        <dsp:cNvSpPr/>
      </dsp:nvSpPr>
      <dsp:spPr>
        <a:xfrm>
          <a:off x="3130289" y="1714964"/>
          <a:ext cx="1895696" cy="1137418"/>
        </a:xfrm>
        <a:prstGeom prst="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Property owners</a:t>
          </a:r>
        </a:p>
      </dsp:txBody>
      <dsp:txXfrm>
        <a:off x="3130289" y="1714964"/>
        <a:ext cx="1895696" cy="1137418"/>
      </dsp:txXfrm>
    </dsp:sp>
    <dsp:sp modelId="{0BF371C8-0ED2-48CE-A437-07746225B49D}">
      <dsp:nvSpPr>
        <dsp:cNvPr id="0" name=""/>
        <dsp:cNvSpPr/>
      </dsp:nvSpPr>
      <dsp:spPr>
        <a:xfrm>
          <a:off x="5215555" y="1714964"/>
          <a:ext cx="1895696" cy="113741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Business Owners</a:t>
          </a:r>
          <a:endParaRPr lang="en-US" sz="2600" kern="1200"/>
        </a:p>
      </dsp:txBody>
      <dsp:txXfrm>
        <a:off x="5215555" y="1714964"/>
        <a:ext cx="1895696" cy="1137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6AC54-9C48-4C88-88B9-B3862485D98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4AAE5-F2E2-4EAC-A320-EFA230F92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2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97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RBWM SFRA 2017 states that:</a:t>
            </a:r>
          </a:p>
          <a:p>
            <a:r>
              <a:rPr lang="en-GB" dirty="0"/>
              <a:t>26% of the borough at risk of Fluvial flooding</a:t>
            </a:r>
          </a:p>
          <a:p>
            <a:r>
              <a:rPr lang="en-GB" dirty="0"/>
              <a:t>This includes approx. 13,000 residential properties and 1800 commercial premises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January 2024 saw widespread fluvial flooding across the borough with areas such as Hurley, Bisham, Cookham, Datchet, Wraysbury and Old Windsor being flooded from the Thames</a:t>
            </a:r>
          </a:p>
          <a:p>
            <a:r>
              <a:rPr lang="en-GB" dirty="0"/>
              <a:t>Due to 0 soil moisture deficit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8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0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1,559 residential properties and 1,125 non residential properties at risk of surface water flooding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999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RMA = Risk Management Authority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6FBA6-0487-461E-B315-096E68C9961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3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1DA1-8747-8456-7D0E-543ACD562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ABE7E-C573-8FEF-9B6D-C9E6D2943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56F50-40D2-AF76-E706-B20B3B8A0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472F6-B152-FC9E-8694-478AD476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101D-80A5-6653-26ED-6EC6DEDC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3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FDDC-4F7E-2240-2FA8-DB29516F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DF251-CD0F-4A5F-63AA-D2DE72C9E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DAF2D-07F1-AC48-524E-5567C4FB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DE15-6162-11B1-D19A-CA85ABF2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E9CD-87D3-EDDF-805C-E5AF18B7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0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21272-24C8-32A0-C9F7-321BD236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EF1A4-D418-B4F9-CDBE-F0D8A8955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B9EA4-B5E3-9F33-5976-35F37C25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96398-41E2-5676-B471-4114DAD4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7145-412B-6D1D-8F29-AB6F5E72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83FC-F4B7-A096-D0CB-818F2C11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5CBC4-0D5E-FFF4-AE6C-25FF835BD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F218A-535E-6084-334C-C34B76C6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629FC-E091-9640-76D4-02D5D9D1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42682-D4F7-56F0-F559-4244547C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1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7CAF-F08F-F744-7706-37A7DD2F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06507-451D-2D2C-E7FA-F4F072A0C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93154-B318-A9C3-B953-8E804E0C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1E19E-41B5-9075-F82E-CE0AF7E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2F3EB-C8B9-DE80-B8CC-3DD5E2ED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07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E09B-0974-D181-9FBC-C225956E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B079D-D023-D214-232F-7EC51798D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CA4E4-1E53-E057-A56D-C004CD8A8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91242-6A03-A68F-A892-F291F702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9F5D5-D3A9-66B6-C237-78D199B2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6BBBB-B737-E4B5-55B9-8DC9A402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05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21F4-5132-8AEA-87F0-BA2639D6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3374A-FB79-3FAF-3839-67B55767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C5EEE-A9A0-E3E4-13D8-36FA142DC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C1A44-1E55-5F22-0BEC-BFBB39FAF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F8FF2-4161-F665-B85B-8115255EF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B85E0-F675-AA0E-43B6-6891570A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A16D7D-ABFE-7FB9-6925-4CB0A2A0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DD347-7F7B-3C50-8125-94F3C98B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07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12C4-E7CD-6A68-EA8C-D2A9ECB7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394F-64E4-AF51-3C28-69AE0989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A77AB-4407-5E87-EC6F-14DFC5CC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76ED4-FB84-519E-4C56-F137E2BB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3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A6711-E09A-B024-6102-156CF15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AC944-B018-411B-13C7-22FF9805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43949-0E59-6964-EE15-AF547A5C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8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FE46-A0D3-D7E3-7E76-24FA0BD9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DA243-125A-3931-F5F0-4DA5E9685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7509D-B05A-3400-705F-3FF49E4AE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4D1A0-C6C9-1030-FD19-737FF0D1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218D-24EB-CD58-44F8-3012CE6A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52445-B9FE-605D-8041-FE09867F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90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5A5B-C8AB-907B-57BF-E4D46824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2602-1AE4-50FF-D4B2-369309A10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8050B-8686-DC2F-528D-0A6ACAD7F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D4072-6F57-42E2-98A8-90131C74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5DB3F-3330-075E-C38E-9DB8AF93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B35A-1120-2C53-080F-68019EF2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57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9A0DB-1884-B7C8-E1B7-7148B409E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391F9-EE71-6E14-E498-C50680CE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D958-ABF8-9981-BFBF-63E3E33B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073F3-A640-4A1B-9662-D58E56AAFC4A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2326E-4CAA-3327-5B86-EA6162F08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D92F2-F711-434C-EBB9-CFB58CB33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FCD0B-338D-487A-80D2-87A2871B7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41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rbwm.gov.uk/transport-and-streets/roads-and-pavements/report-flooding-or-drainage-proble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3592" y="2194705"/>
            <a:ext cx="7056784" cy="269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</a:pPr>
            <a:r>
              <a:rPr lang="en-GB" altLang="en-US" sz="6600" b="1" dirty="0">
                <a:solidFill>
                  <a:srgbClr val="833F8C"/>
                </a:solidFill>
                <a:latin typeface="Arial"/>
                <a:cs typeface="Arial"/>
              </a:rPr>
              <a:t>Flooding and Climate Change</a:t>
            </a:r>
            <a:endParaRPr lang="en-GB" altLang="en-US" sz="2800" b="1" dirty="0">
              <a:solidFill>
                <a:srgbClr val="833F8C"/>
              </a:solidFill>
              <a:latin typeface="Arial"/>
              <a:cs typeface="Arial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rgbClr val="833F8C"/>
                </a:solidFill>
                <a:latin typeface="Arial"/>
                <a:cs typeface="Arial"/>
              </a:rPr>
              <a:t>RBWM Flooding Team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</a:pPr>
            <a:endParaRPr lang="en-GB" altLang="en-US" b="1" dirty="0">
              <a:solidFill>
                <a:srgbClr val="833F8C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8B74-7302-0E88-BFEF-5FD40D6C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819" y="302895"/>
            <a:ext cx="146685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B7BE6-417C-EF32-6828-E753AD63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9" y="5954395"/>
            <a:ext cx="108394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flooded area with houses and a tennis court&#10;&#10;Description automatically generated">
            <a:extLst>
              <a:ext uri="{FF2B5EF4-FFF2-40B4-BE49-F238E27FC236}">
                <a16:creationId xmlns:a16="http://schemas.microsoft.com/office/drawing/2014/main" id="{9A6E219C-FF87-B165-B51D-D478F5400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730"/>
          <a:stretch/>
        </p:blipFill>
        <p:spPr>
          <a:xfrm>
            <a:off x="952500" y="151804"/>
            <a:ext cx="10553699" cy="5936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CECB9E-92DF-068A-09C6-5F2718DA0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water flood risk&#10;&#10;Description automatically generated">
            <a:extLst>
              <a:ext uri="{FF2B5EF4-FFF2-40B4-BE49-F238E27FC236}">
                <a16:creationId xmlns:a16="http://schemas.microsoft.com/office/drawing/2014/main" id="{9F28F2CA-1BC2-8C35-E80C-54E635BBF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74" y="886654"/>
            <a:ext cx="7893574" cy="558199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2081E-8C0B-3F1D-1313-CB2090621789}"/>
              </a:ext>
            </a:extLst>
          </p:cNvPr>
          <p:cNvSpPr txBox="1"/>
          <p:nvPr/>
        </p:nvSpPr>
        <p:spPr>
          <a:xfrm>
            <a:off x="333375" y="332656"/>
            <a:ext cx="11858625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Flood Risk in RBWM – SURFACE WATER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8FEA2-41FB-C166-D7BA-E26026290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4E15-542A-4586-2791-E3646D14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AD4837-E33E-D11B-088E-5C4B44BA3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1828" y="1018912"/>
            <a:ext cx="4836570" cy="362742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04076-305C-039C-8D68-52361B0A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188" y="1926603"/>
            <a:ext cx="3793211" cy="2844908"/>
          </a:xfrm>
          <a:prstGeom prst="rect">
            <a:avLst/>
          </a:prstGeom>
        </p:spPr>
      </p:pic>
      <p:pic>
        <p:nvPicPr>
          <p:cNvPr id="8" name="Picture 7" descr="A road with a puddle of water on the side&#10;&#10;Description automatically generated">
            <a:extLst>
              <a:ext uri="{FF2B5EF4-FFF2-40B4-BE49-F238E27FC236}">
                <a16:creationId xmlns:a16="http://schemas.microsoft.com/office/drawing/2014/main" id="{E6C18476-2C12-64D7-CF9D-ABADF790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902" y="1577313"/>
            <a:ext cx="4388898" cy="3291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FA18B-7B40-E213-2503-9051915E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983F-0EAF-772D-5CF7-C0DF1961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771" y="1166072"/>
            <a:ext cx="8424004" cy="2709283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90000"/>
              </a:lnSpc>
            </a:pPr>
            <a:r>
              <a:rPr lang="en-GB" sz="5500" dirty="0">
                <a:cs typeface="Times New Roman" panose="02020603050405020304" pitchFamily="18" charset="0"/>
              </a:rPr>
              <a:t>Met Office has observed that the UK was 9% wetter during 2011-2020 compared to 1961-1990.</a:t>
            </a:r>
          </a:p>
          <a:p>
            <a:pPr>
              <a:lnSpc>
                <a:spcPct val="90000"/>
              </a:lnSpc>
            </a:pPr>
            <a:r>
              <a:rPr lang="en-GB" sz="5500" dirty="0">
                <a:cs typeface="Times New Roman" panose="02020603050405020304" pitchFamily="18" charset="0"/>
              </a:rPr>
              <a:t>Since records began, 6 out of the top 10 wettest years have occurred since 1998.</a:t>
            </a:r>
          </a:p>
          <a:p>
            <a:pPr>
              <a:lnSpc>
                <a:spcPct val="90000"/>
              </a:lnSpc>
            </a:pPr>
            <a:r>
              <a:rPr lang="en-GB" sz="5500" dirty="0">
                <a:cs typeface="Times New Roman" panose="02020603050405020304" pitchFamily="18" charset="0"/>
              </a:rPr>
              <a:t>The number of days exceeding 95-99% of 1961-1990 average rainfall has increased in the last decade. As have rainfall events exceeding 50mm.</a:t>
            </a:r>
          </a:p>
          <a:p>
            <a:pPr>
              <a:lnSpc>
                <a:spcPct val="90000"/>
              </a:lnSpc>
            </a:pPr>
            <a:r>
              <a:rPr lang="en-GB" sz="5500" dirty="0">
                <a:cs typeface="Times New Roman" panose="02020603050405020304" pitchFamily="18" charset="0"/>
              </a:rPr>
              <a:t>Not guaranteed fluvial flooding will increase significantly as flooding is caused by several other factors but is likely. </a:t>
            </a:r>
          </a:p>
          <a:p>
            <a:pPr>
              <a:lnSpc>
                <a:spcPct val="90000"/>
              </a:lnSpc>
            </a:pPr>
            <a:r>
              <a:rPr lang="en-GB" sz="5500" dirty="0">
                <a:cs typeface="Times New Roman" panose="02020603050405020304" pitchFamily="18" charset="0"/>
              </a:rPr>
              <a:t>Summer storms predicted to be more common and more intense </a:t>
            </a:r>
          </a:p>
          <a:p>
            <a:pPr>
              <a:lnSpc>
                <a:spcPct val="90000"/>
              </a:lnSpc>
            </a:pPr>
            <a:endParaRPr lang="en-GB" sz="1600" dirty="0"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851D4-B3EF-A36F-C30E-34B9DF23D3BD}"/>
              </a:ext>
            </a:extLst>
          </p:cNvPr>
          <p:cNvSpPr txBox="1"/>
          <p:nvPr/>
        </p:nvSpPr>
        <p:spPr>
          <a:xfrm>
            <a:off x="2153558" y="276634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flood risk</a:t>
            </a:r>
            <a:endParaRPr lang="en-GB" sz="3600" b="1" dirty="0">
              <a:solidFill>
                <a:srgbClr val="833F8C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DB122BA-506F-5C21-B890-5F7F5AE8CA81}"/>
              </a:ext>
            </a:extLst>
          </p:cNvPr>
          <p:cNvGraphicFramePr>
            <a:graphicFrameLocks/>
          </p:cNvGraphicFramePr>
          <p:nvPr/>
        </p:nvGraphicFramePr>
        <p:xfrm>
          <a:off x="1967771" y="3595084"/>
          <a:ext cx="8261219" cy="2709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6F60DF5-7871-FBBC-05B0-136C1BBB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6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02B5A09-CABF-8D73-8C5D-D43B7D768D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4952" y="1412776"/>
          <a:ext cx="8156275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D2FABF5-9E7A-75B4-9F63-F4108F6E8A89}"/>
              </a:ext>
            </a:extLst>
          </p:cNvPr>
          <p:cNvSpPr txBox="1"/>
          <p:nvPr/>
        </p:nvSpPr>
        <p:spPr>
          <a:xfrm>
            <a:off x="2004951" y="5013176"/>
            <a:ext cx="84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RMAs are not responsible for preventing flooding from occurring to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1D31C-9084-C11D-C82E-741F0EE17B02}"/>
              </a:ext>
            </a:extLst>
          </p:cNvPr>
          <p:cNvSpPr txBox="1"/>
          <p:nvPr/>
        </p:nvSpPr>
        <p:spPr>
          <a:xfrm>
            <a:off x="1810658" y="55657"/>
            <a:ext cx="8350568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responsible for managing flood risk?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1D826-EBB6-CC76-4497-97976A6EB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3497F-0FA4-E458-7C7A-B8AEFA7B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277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Highway Drainage Maintenance</a:t>
            </a:r>
          </a:p>
          <a:p>
            <a:r>
              <a:rPr lang="en-GB" dirty="0">
                <a:cs typeface="Times New Roman" panose="02020603050405020304" pitchFamily="18" charset="0"/>
              </a:rPr>
              <a:t>Capital projects </a:t>
            </a:r>
          </a:p>
          <a:p>
            <a:r>
              <a:rPr lang="en-GB" dirty="0">
                <a:cs typeface="Times New Roman" panose="02020603050405020304" pitchFamily="18" charset="0"/>
              </a:rPr>
              <a:t>Consultation for surface water strategies for Major Planning Applications</a:t>
            </a:r>
          </a:p>
          <a:p>
            <a:r>
              <a:rPr lang="en-GB" dirty="0">
                <a:cs typeface="Times New Roman" panose="02020603050405020304" pitchFamily="18" charset="0"/>
              </a:rPr>
              <a:t>Enforcement of watercourse maintenance when issues are reported</a:t>
            </a:r>
          </a:p>
          <a:p>
            <a:r>
              <a:rPr lang="en-GB" dirty="0">
                <a:cs typeface="Times New Roman" panose="02020603050405020304" pitchFamily="18" charset="0"/>
              </a:rPr>
              <a:t>Working with communities to help them understand their risk and what steps they can take to manage their own risk.</a:t>
            </a:r>
          </a:p>
          <a:p>
            <a:r>
              <a:rPr lang="en-GB" dirty="0">
                <a:cs typeface="Times New Roman" panose="02020603050405020304" pitchFamily="18" charset="0"/>
              </a:rPr>
              <a:t>Creation and maintaining of a Local Flood Risk Management Strategy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4ADED-58AF-FFD4-7F2E-C8C4C1059ADE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RBWM Manage flood risk?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23D4E-ACD9-2F4F-92B6-AB3C7B61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747AF-4BB6-AEE6-77FE-C05582788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358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GB" sz="3600" dirty="0">
                <a:cs typeface="Times New Roman" panose="02020603050405020304" pitchFamily="18" charset="0"/>
              </a:rPr>
              <a:t>Retro fit of Sustainable drainage features</a:t>
            </a:r>
          </a:p>
          <a:p>
            <a:r>
              <a:rPr lang="en-GB" sz="3600" dirty="0">
                <a:cs typeface="Times New Roman" panose="02020603050405020304" pitchFamily="18" charset="0"/>
              </a:rPr>
              <a:t>Property resilience/resistance measures</a:t>
            </a:r>
          </a:p>
          <a:p>
            <a:r>
              <a:rPr lang="en-GB" sz="3600" dirty="0">
                <a:cs typeface="Times New Roman" panose="02020603050405020304" pitchFamily="18" charset="0"/>
              </a:rPr>
              <a:t>Using development as an opportunity for improvement</a:t>
            </a:r>
          </a:p>
          <a:p>
            <a:r>
              <a:rPr lang="en-GB" sz="3600" dirty="0">
                <a:cs typeface="Times New Roman" panose="02020603050405020304" pitchFamily="18" charset="0"/>
              </a:rPr>
              <a:t>Community and personal resilience 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02D2E-5525-57BA-0693-13C292298BFD}"/>
              </a:ext>
            </a:extLst>
          </p:cNvPr>
          <p:cNvSpPr txBox="1"/>
          <p:nvPr/>
        </p:nvSpPr>
        <p:spPr>
          <a:xfrm>
            <a:off x="934358" y="404038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ways of managing flood risk	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B55B27-791D-4205-815B-59BBE66E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Water">
            <a:extLst>
              <a:ext uri="{FF2B5EF4-FFF2-40B4-BE49-F238E27FC236}">
                <a16:creationId xmlns:a16="http://schemas.microsoft.com/office/drawing/2014/main" id="{0D1B7CA4-B41D-9F2E-3035-958DA4AFA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9708" y="2147963"/>
            <a:ext cx="2530991" cy="2530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72C37-3BC7-0A06-8C04-18A78744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434" y="2503171"/>
            <a:ext cx="5179250" cy="130451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833F8C"/>
                </a:solidFill>
                <a:latin typeface="Arial"/>
                <a:ea typeface="+mn-ea"/>
                <a:cs typeface="Arial"/>
              </a:rPr>
              <a:t>Sustainable Drainage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056D1-47ED-0D5C-EABF-88E745230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FDDE-87BA-FEF8-C851-40046121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781" y="5852768"/>
            <a:ext cx="4237358" cy="48663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b="1" dirty="0">
                <a:cs typeface="Times New Roman" panose="02020603050405020304" pitchFamily="18" charset="0"/>
              </a:rPr>
              <a:t>Sustainable Drainage Systems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0918-10C7-6D8C-2351-251A0528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703" y="1124744"/>
            <a:ext cx="8092723" cy="4552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23D5C-87F4-D296-0996-EB4F67E161D6}"/>
              </a:ext>
            </a:extLst>
          </p:cNvPr>
          <p:cNvSpPr txBox="1"/>
          <p:nvPr/>
        </p:nvSpPr>
        <p:spPr>
          <a:xfrm>
            <a:off x="2316703" y="151560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F798F-F853-9F40-9AB4-FBEE10AE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3299E-B7E8-6C77-30E9-3E688C05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54" y="1584314"/>
            <a:ext cx="3546492" cy="3689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E0C29-1857-A0EB-33F1-DCC423D9F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66" r="-1" b="7296"/>
          <a:stretch/>
        </p:blipFill>
        <p:spPr>
          <a:xfrm>
            <a:off x="6023811" y="1575908"/>
            <a:ext cx="3863696" cy="3689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72731-9E96-5925-1F11-38288899936B}"/>
              </a:ext>
            </a:extLst>
          </p:cNvPr>
          <p:cNvSpPr txBox="1"/>
          <p:nvPr/>
        </p:nvSpPr>
        <p:spPr>
          <a:xfrm>
            <a:off x="1776853" y="5746423"/>
            <a:ext cx="265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4 Pillars of </a:t>
            </a:r>
            <a:r>
              <a:rPr lang="en-GB" sz="2000" dirty="0" err="1"/>
              <a:t>SuDS</a:t>
            </a:r>
            <a:r>
              <a:rPr lang="en-GB" sz="2000" dirty="0"/>
              <a:t>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D6C3C-F74E-18EA-6900-C7D133ABAAF7}"/>
              </a:ext>
            </a:extLst>
          </p:cNvPr>
          <p:cNvSpPr txBox="1"/>
          <p:nvPr/>
        </p:nvSpPr>
        <p:spPr>
          <a:xfrm>
            <a:off x="5985942" y="5730221"/>
            <a:ext cx="3660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Environmental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F7F33-4587-F5E6-11C1-E423B0F09A90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</a:t>
            </a:r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important? 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F2CBE-D254-C30A-C321-6B7FDE7F6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8EA6A64-B8C8-8A8E-A10D-F61B2BB461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79576" y="1916832"/>
          <a:ext cx="7337822" cy="256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6C38C8-ECDD-DF62-9850-536F2B3925DC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684FD-6A8F-42F7-B2E6-280CB2A0A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62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8FB62A-5828-049A-A6B2-427908C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63" y="1440004"/>
            <a:ext cx="5970437" cy="486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CEE01-809D-1E4D-AAB6-709092EC7010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Planning 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A3853-DD27-AD04-BB2A-CA681A98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324D-A971-30D9-F3D9-9DE9FE1FC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10" y="1351668"/>
            <a:ext cx="4247882" cy="4127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cs typeface="Times New Roman" panose="02020603050405020304" pitchFamily="18" charset="0"/>
              </a:rPr>
              <a:t>Surface Water Hierarchy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8DA3C-26E7-D28E-6CE4-C4A9E9EC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" y="2373132"/>
            <a:ext cx="12130020" cy="3799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CCF48-4F77-A136-CF0C-0E9A7460BF2A}"/>
              </a:ext>
            </a:extLst>
          </p:cNvPr>
          <p:cNvSpPr txBox="1"/>
          <p:nvPr/>
        </p:nvSpPr>
        <p:spPr>
          <a:xfrm>
            <a:off x="267608" y="227881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Planning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AE2BA-49FD-B7D6-9E9F-20EA26E3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55617A-13E7-15C5-6B36-ECA867B71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72" y="1268760"/>
            <a:ext cx="2275140" cy="315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75E1D-D14F-C7D4-661D-52B9DA02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555" y="1560270"/>
            <a:ext cx="2889245" cy="2156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0BB9C-F9C8-252E-53B0-CE186EA6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1268760"/>
            <a:ext cx="2841918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1E572-5E73-E0F3-2510-670056900DE5}"/>
              </a:ext>
            </a:extLst>
          </p:cNvPr>
          <p:cNvSpPr txBox="1"/>
          <p:nvPr/>
        </p:nvSpPr>
        <p:spPr>
          <a:xfrm>
            <a:off x="2215151" y="4552791"/>
            <a:ext cx="2099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Water Butt- Braywick Nature Centre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1F331-9C9B-520E-D24C-272DDBEE08D0}"/>
              </a:ext>
            </a:extLst>
          </p:cNvPr>
          <p:cNvSpPr txBox="1"/>
          <p:nvPr/>
        </p:nvSpPr>
        <p:spPr>
          <a:xfrm>
            <a:off x="4894303" y="4531187"/>
            <a:ext cx="2099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Pond- Braywick Nature Centre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EF26D-F2E8-3A3A-3230-3AA34BD7760A}"/>
              </a:ext>
            </a:extLst>
          </p:cNvPr>
          <p:cNvSpPr txBox="1"/>
          <p:nvPr/>
        </p:nvSpPr>
        <p:spPr>
          <a:xfrm>
            <a:off x="7968208" y="4526130"/>
            <a:ext cx="20995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Attenuation Basin- Braywick Leisure Centre Sports Pitches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0B9E99-FC1D-644F-A688-10E131B92395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</a:t>
            </a:r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C5A39-362E-3D26-A6A0-F452207A9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7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F5D3E-866A-2165-0DCB-02D074A4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40768"/>
            <a:ext cx="4400517" cy="378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A3020-0EA0-291C-9902-813F2103A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12" y="3375510"/>
            <a:ext cx="4615613" cy="2545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51A599-EC17-5127-0725-4C62F63FE126}"/>
              </a:ext>
            </a:extLst>
          </p:cNvPr>
          <p:cNvSpPr txBox="1"/>
          <p:nvPr/>
        </p:nvSpPr>
        <p:spPr>
          <a:xfrm>
            <a:off x="7033442" y="5965228"/>
            <a:ext cx="18085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Rain Garden Planting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9EDAD9-9C04-C2BE-86D6-E36659F9B82D}"/>
              </a:ext>
            </a:extLst>
          </p:cNvPr>
          <p:cNvSpPr txBox="1"/>
          <p:nvPr/>
        </p:nvSpPr>
        <p:spPr>
          <a:xfrm>
            <a:off x="1722003" y="5269851"/>
            <a:ext cx="2099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Rain Garden Plan</a:t>
            </a:r>
          </a:p>
        </p:txBody>
      </p:sp>
      <p:pic>
        <p:nvPicPr>
          <p:cNvPr id="3" name="Picture 2" descr="A street with a road sign and trees&#10;&#10;Description automatically generated">
            <a:extLst>
              <a:ext uri="{FF2B5EF4-FFF2-40B4-BE49-F238E27FC236}">
                <a16:creationId xmlns:a16="http://schemas.microsoft.com/office/drawing/2014/main" id="{B124A79C-3460-EA9C-6454-8B7226AAA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6" r="9821" b="34608"/>
          <a:stretch/>
        </p:blipFill>
        <p:spPr>
          <a:xfrm>
            <a:off x="5985712" y="1167019"/>
            <a:ext cx="4545454" cy="1829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97C46-3AC8-B624-3314-A8C3B9722254}"/>
              </a:ext>
            </a:extLst>
          </p:cNvPr>
          <p:cNvSpPr txBox="1"/>
          <p:nvPr/>
        </p:nvSpPr>
        <p:spPr>
          <a:xfrm>
            <a:off x="6528048" y="3067514"/>
            <a:ext cx="2099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Rain Garden 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EF245-427B-8B63-0541-15F19A63278B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Norfolk Park </a:t>
            </a:r>
            <a:r>
              <a:rPr lang="en-GB" sz="3600" b="1" dirty="0" err="1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SuDS</a:t>
            </a:r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4D2B6-2CA4-EA4E-57CC-483C48D96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7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55CB-8C47-0ACF-458F-7659E3794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268760"/>
            <a:ext cx="4010209" cy="5041086"/>
          </a:xfrm>
        </p:spPr>
        <p:txBody>
          <a:bodyPr>
            <a:normAutofit lnSpcReduction="10000"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Highway drainage upgrades</a:t>
            </a:r>
          </a:p>
          <a:p>
            <a:r>
              <a:rPr lang="en-GB" dirty="0">
                <a:cs typeface="Times New Roman" panose="02020603050405020304" pitchFamily="18" charset="0"/>
              </a:rPr>
              <a:t>Larger flood alleviation schemes</a:t>
            </a:r>
          </a:p>
          <a:p>
            <a:pPr lvl="1"/>
            <a:r>
              <a:rPr lang="en-GB" sz="2800" dirty="0">
                <a:cs typeface="Times New Roman" panose="02020603050405020304" pitchFamily="18" charset="0"/>
              </a:rPr>
              <a:t>Fluvial in partnership with the EA</a:t>
            </a:r>
          </a:p>
          <a:p>
            <a:pPr lvl="1"/>
            <a:r>
              <a:rPr lang="en-GB" sz="2800" dirty="0">
                <a:cs typeface="Times New Roman" panose="02020603050405020304" pitchFamily="18" charset="0"/>
              </a:rPr>
              <a:t>Lead on Surface Water schemes</a:t>
            </a:r>
          </a:p>
          <a:p>
            <a:pPr lvl="1"/>
            <a:endParaRPr lang="en-GB" sz="2000" dirty="0"/>
          </a:p>
          <a:p>
            <a:r>
              <a:rPr lang="en-GB" dirty="0">
                <a:cs typeface="Times New Roman" panose="02020603050405020304" pitchFamily="18" charset="0"/>
              </a:rPr>
              <a:t>Council also undertakes regular cyclical maintenance of highway gullies every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D16EF-135B-EB31-5884-1B5DDF2E8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659" y="692696"/>
            <a:ext cx="5497728" cy="1415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AA3B3-CF9C-3BDE-6A0B-3426876C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86" y="4293097"/>
            <a:ext cx="2077003" cy="1749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BB776-BBB2-6AB5-1C83-ADD286E53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2108362"/>
            <a:ext cx="3744416" cy="2103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B2FB6-3F14-32D6-BFBB-60F2F5CA79E5}"/>
              </a:ext>
            </a:extLst>
          </p:cNvPr>
          <p:cNvSpPr txBox="1"/>
          <p:nvPr/>
        </p:nvSpPr>
        <p:spPr>
          <a:xfrm>
            <a:off x="972458" y="377914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1CA25-79FF-7665-67FF-7C55537E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9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1EE2-E633-BBFC-C430-4C54DBA66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6792"/>
            <a:ext cx="4331393" cy="4291558"/>
          </a:xfrm>
        </p:spPr>
        <p:txBody>
          <a:bodyPr>
            <a:normAutofit fontScale="85000" lnSpcReduction="20000"/>
          </a:bodyPr>
          <a:lstStyle/>
          <a:p>
            <a:r>
              <a:rPr lang="en-GB" sz="3800" dirty="0">
                <a:cs typeface="Times New Roman" panose="02020603050405020304" pitchFamily="18" charset="0"/>
              </a:rPr>
              <a:t>Ultimately responsible for managing all risk to their own property</a:t>
            </a:r>
          </a:p>
          <a:p>
            <a:r>
              <a:rPr lang="en-GB" sz="3800" dirty="0">
                <a:cs typeface="Times New Roman" panose="02020603050405020304" pitchFamily="18" charset="0"/>
              </a:rPr>
              <a:t>Can take steps if in an area of flood risk to minimise the impact</a:t>
            </a:r>
          </a:p>
          <a:p>
            <a:pPr lvl="1"/>
            <a:r>
              <a:rPr lang="en-GB" sz="3800" dirty="0">
                <a:cs typeface="Times New Roman" panose="02020603050405020304" pitchFamily="18" charset="0"/>
              </a:rPr>
              <a:t>Property Flood Resilience measures</a:t>
            </a:r>
          </a:p>
          <a:p>
            <a:pPr lvl="1"/>
            <a:r>
              <a:rPr lang="en-GB" sz="3800" dirty="0">
                <a:cs typeface="Times New Roman" panose="02020603050405020304" pitchFamily="18" charset="0"/>
              </a:rPr>
              <a:t>Resilience Planning</a:t>
            </a:r>
          </a:p>
          <a:p>
            <a:pPr lvl="1"/>
            <a:r>
              <a:rPr lang="en-GB" sz="3800" dirty="0">
                <a:cs typeface="Times New Roman" panose="02020603050405020304" pitchFamily="18" charset="0"/>
              </a:rPr>
              <a:t>Retrofitting of </a:t>
            </a:r>
            <a:r>
              <a:rPr lang="en-GB" sz="3800" dirty="0" err="1">
                <a:cs typeface="Times New Roman" panose="02020603050405020304" pitchFamily="18" charset="0"/>
              </a:rPr>
              <a:t>SuDS</a:t>
            </a:r>
            <a:endParaRPr lang="en-GB" sz="3800" dirty="0">
              <a:cs typeface="Times New Roman" panose="02020603050405020304" pitchFamily="18" charset="0"/>
            </a:endParaRPr>
          </a:p>
          <a:p>
            <a:pPr marL="171450" lvl="1" indent="0">
              <a:buNone/>
            </a:pPr>
            <a:endParaRPr lang="en-GB" sz="1350" dirty="0"/>
          </a:p>
        </p:txBody>
      </p:sp>
      <p:pic>
        <p:nvPicPr>
          <p:cNvPr id="6" name="Picture 5" descr="A close-up of a message&#10;&#10;Description automatically generated">
            <a:extLst>
              <a:ext uri="{FF2B5EF4-FFF2-40B4-BE49-F238E27FC236}">
                <a16:creationId xmlns:a16="http://schemas.microsoft.com/office/drawing/2014/main" id="{6C9E5C0C-9D88-D05A-C7C0-63610238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3" y="1137214"/>
            <a:ext cx="4980936" cy="2415754"/>
          </a:xfrm>
          <a:prstGeom prst="rect">
            <a:avLst/>
          </a:prstGeom>
        </p:spPr>
      </p:pic>
      <p:pic>
        <p:nvPicPr>
          <p:cNvPr id="7" name="Picture 6" descr="A green barrel with a pipe attached to it&#10;&#10;Description automatically generated">
            <a:extLst>
              <a:ext uri="{FF2B5EF4-FFF2-40B4-BE49-F238E27FC236}">
                <a16:creationId xmlns:a16="http://schemas.microsoft.com/office/drawing/2014/main" id="{33D47049-4897-A683-A309-5677A673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31" y="3776537"/>
            <a:ext cx="2333389" cy="1855043"/>
          </a:xfrm>
          <a:prstGeom prst="rect">
            <a:avLst/>
          </a:prstGeom>
        </p:spPr>
      </p:pic>
      <p:pic>
        <p:nvPicPr>
          <p:cNvPr id="4" name="Picture 3" descr="A white door with a grey metal fence&#10;&#10;Description automatically generated with medium confidence">
            <a:extLst>
              <a:ext uri="{FF2B5EF4-FFF2-40B4-BE49-F238E27FC236}">
                <a16:creationId xmlns:a16="http://schemas.microsoft.com/office/drawing/2014/main" id="{3CFD103D-35E7-E6AD-8B01-A685845B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333" y="3791364"/>
            <a:ext cx="2453622" cy="18402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F0E1E-9895-809B-70F3-36B20B112E79}"/>
              </a:ext>
            </a:extLst>
          </p:cNvPr>
          <p:cNvSpPr txBox="1"/>
          <p:nvPr/>
        </p:nvSpPr>
        <p:spPr>
          <a:xfrm>
            <a:off x="619125" y="181949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 of property owners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B9528-6B14-2218-6614-870D8C7A8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1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D7B19-2D66-D0F7-AF30-5B935E6F8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28800"/>
            <a:ext cx="5420180" cy="4681046"/>
          </a:xfrm>
        </p:spPr>
        <p:txBody>
          <a:bodyPr>
            <a:normAutofit/>
          </a:bodyPr>
          <a:lstStyle/>
          <a:p>
            <a:r>
              <a:rPr lang="en-GB" sz="2400" dirty="0">
                <a:cs typeface="Times New Roman" panose="02020603050405020304" pitchFamily="18" charset="0"/>
              </a:rPr>
              <a:t>Current strategy published in 2014 </a:t>
            </a:r>
          </a:p>
          <a:p>
            <a:r>
              <a:rPr lang="en-GB" sz="2400" dirty="0">
                <a:cs typeface="Times New Roman" panose="02020603050405020304" pitchFamily="18" charset="0"/>
              </a:rPr>
              <a:t>RBWM planning updates to bring more up to date</a:t>
            </a:r>
          </a:p>
          <a:p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Will focus on how sources of local flood risk (surface water, groundwater and ordinary watercourses) will be managed in the borough.</a:t>
            </a:r>
          </a:p>
          <a:p>
            <a:endParaRPr lang="en-GB" sz="2400" dirty="0">
              <a:cs typeface="Times New Roman" panose="02020603050405020304" pitchFamily="18" charset="0"/>
            </a:endParaRPr>
          </a:p>
          <a:p>
            <a:r>
              <a:rPr lang="en-GB" sz="2400" dirty="0">
                <a:cs typeface="Times New Roman" panose="02020603050405020304" pitchFamily="18" charset="0"/>
              </a:rPr>
              <a:t>Planning to restart work in coming months so please look out for consultation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D8148-838A-61BA-812D-757FC419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3" y="980729"/>
            <a:ext cx="3495257" cy="4789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3F9D90-8893-8B3A-FA13-1E3C9EDE2A35}"/>
              </a:ext>
            </a:extLst>
          </p:cNvPr>
          <p:cNvSpPr txBox="1"/>
          <p:nvPr/>
        </p:nvSpPr>
        <p:spPr>
          <a:xfrm>
            <a:off x="695778" y="271155"/>
            <a:ext cx="10800442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Risk Management Strategy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80E6-97F1-101A-3EFE-2D08633E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35DD3-F0B3-184B-869E-A8E19495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cs typeface="Times New Roman" panose="02020603050405020304" pitchFamily="18" charset="0"/>
              </a:rPr>
              <a:t>Email:</a:t>
            </a:r>
          </a:p>
          <a:p>
            <a:pPr lvl="1"/>
            <a:r>
              <a:rPr lang="en-GB" sz="3200" dirty="0">
                <a:cs typeface="Times New Roman" panose="02020603050405020304" pitchFamily="18" charset="0"/>
              </a:rPr>
              <a:t>General Enquiries – flooding.enquiries@rbwm.gov.uk </a:t>
            </a:r>
          </a:p>
          <a:p>
            <a:pPr lvl="1"/>
            <a:r>
              <a:rPr lang="en-GB" sz="3200" dirty="0">
                <a:cs typeface="Times New Roman" panose="02020603050405020304" pitchFamily="18" charset="0"/>
              </a:rPr>
              <a:t>Sustainable Drainage enquiries:  Suds@rbwm.gov.uk </a:t>
            </a:r>
          </a:p>
          <a:p>
            <a:pPr lvl="1"/>
            <a:endParaRPr lang="en-GB" sz="3200" dirty="0">
              <a:cs typeface="Times New Roman" panose="02020603050405020304" pitchFamily="18" charset="0"/>
            </a:endParaRPr>
          </a:p>
          <a:p>
            <a:r>
              <a:rPr lang="en-GB" sz="3200" dirty="0">
                <a:cs typeface="Times New Roman" panose="02020603050405020304" pitchFamily="18" charset="0"/>
              </a:rPr>
              <a:t>Report flooding via RBWM Website - </a:t>
            </a:r>
            <a:r>
              <a:rPr lang="en-GB" sz="3200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 a flooding or drainage problem | Royal Borough of Windsor and Maidenhead (rbwm.gov.uk)</a:t>
            </a:r>
            <a:endParaRPr lang="en-GB" sz="3200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A6DB0-F8E4-F782-C491-8B926CFD8E96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7BD3B-3F84-285D-3067-CBC0AD73F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9" y="5954395"/>
            <a:ext cx="108394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5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59C46E9-DB54-B024-F673-E19C7FD712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6330" y="886653"/>
          <a:ext cx="10951430" cy="508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D53804-B598-D0AC-B67A-C9A33DBFB781}"/>
              </a:ext>
            </a:extLst>
          </p:cNvPr>
          <p:cNvSpPr txBox="1"/>
          <p:nvPr/>
        </p:nvSpPr>
        <p:spPr>
          <a:xfrm>
            <a:off x="791483" y="331828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86EFE-4F9F-93EF-B001-0ECFC7331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85309B7-B943-895D-9CFA-3991766EFF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1574" y="1181101"/>
          <a:ext cx="9420225" cy="482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DD687C-E42E-964F-DD55-8C950829EB2A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Lead Local Flood Authority?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4B33F-BF35-727D-3586-FB076E120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8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47AFBB5-8113-43EC-8E4F-EDB47600EBE3}"/>
              </a:ext>
            </a:extLst>
          </p:cNvPr>
          <p:cNvGraphicFramePr/>
          <p:nvPr/>
        </p:nvGraphicFramePr>
        <p:xfrm>
          <a:off x="419101" y="886655"/>
          <a:ext cx="7117060" cy="530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3C36BD-2AF8-9A56-C952-3945AB4982D3}"/>
              </a:ext>
            </a:extLst>
          </p:cNvPr>
          <p:cNvSpPr txBox="1"/>
          <p:nvPr/>
        </p:nvSpPr>
        <p:spPr>
          <a:xfrm>
            <a:off x="7162394" y="2090172"/>
            <a:ext cx="4693275" cy="2677656"/>
          </a:xfrm>
          <a:prstGeom prst="rect">
            <a:avLst/>
          </a:prstGeom>
          <a:solidFill>
            <a:srgbClr val="833F8C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RBWM Internal Teams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Highways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Transport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Legal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Emergency Planning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F231B-4FE8-3146-E7C2-E1E8491920BD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LLFA partners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B6E6C-F5AF-7621-FA8F-F1868D669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5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A950BC-952D-4244-0EC4-5EF5A55B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412776"/>
            <a:ext cx="3833293" cy="4706930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900" dirty="0">
                <a:cs typeface="Times New Roman" panose="02020603050405020304" pitchFamily="18" charset="0"/>
              </a:rPr>
              <a:t>Duty to create a Local Flood Risk Management Strategy</a:t>
            </a:r>
          </a:p>
          <a:p>
            <a:endParaRPr lang="en-US" sz="1900" dirty="0">
              <a:cs typeface="Times New Roman" panose="02020603050405020304" pitchFamily="18" charset="0"/>
            </a:endParaRPr>
          </a:p>
          <a:p>
            <a:r>
              <a:rPr lang="en-US" sz="1900" dirty="0">
                <a:cs typeface="Times New Roman" panose="02020603050405020304" pitchFamily="18" charset="0"/>
              </a:rPr>
              <a:t>Duty to investigate flooding</a:t>
            </a:r>
          </a:p>
          <a:p>
            <a:endParaRPr lang="en-US" sz="1900" dirty="0">
              <a:cs typeface="Times New Roman" panose="02020603050405020304" pitchFamily="18" charset="0"/>
            </a:endParaRPr>
          </a:p>
          <a:p>
            <a:r>
              <a:rPr lang="en-US" sz="1900" dirty="0">
                <a:cs typeface="Times New Roman" panose="02020603050405020304" pitchFamily="18" charset="0"/>
              </a:rPr>
              <a:t>Maintain a register of flood risk assets</a:t>
            </a:r>
          </a:p>
          <a:p>
            <a:endParaRPr lang="en-US" sz="1900" dirty="0">
              <a:cs typeface="Times New Roman" panose="02020603050405020304" pitchFamily="18" charset="0"/>
            </a:endParaRPr>
          </a:p>
          <a:p>
            <a:r>
              <a:rPr lang="en-US" sz="1900" dirty="0">
                <a:cs typeface="Times New Roman" panose="02020603050405020304" pitchFamily="18" charset="0"/>
              </a:rPr>
              <a:t>Statutory consultee for major planning applications</a:t>
            </a:r>
          </a:p>
          <a:p>
            <a:endParaRPr lang="en-US" sz="1900" dirty="0">
              <a:cs typeface="Times New Roman" panose="02020603050405020304" pitchFamily="18" charset="0"/>
            </a:endParaRPr>
          </a:p>
          <a:p>
            <a:r>
              <a:rPr lang="en-US" sz="1900" dirty="0">
                <a:cs typeface="Times New Roman" panose="02020603050405020304" pitchFamily="18" charset="0"/>
              </a:rPr>
              <a:t>Duty to review applications for works on ordinary watercourses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CC3A6-9426-520C-8152-87BD4CCD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218" y="738294"/>
            <a:ext cx="1959755" cy="2685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58D9E-7593-21CD-0C1A-95C285861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2" b="20710"/>
          <a:stretch/>
        </p:blipFill>
        <p:spPr>
          <a:xfrm>
            <a:off x="7703776" y="686908"/>
            <a:ext cx="2740928" cy="2415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68700C-43D3-9D26-2EA3-CED6AB8E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3786537"/>
            <a:ext cx="2598496" cy="2200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8AF5F3-A893-ACB1-D2DC-33E2DA0F8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691" y="4006753"/>
            <a:ext cx="2618461" cy="1980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B076E-C4CB-84B5-36D1-38BB27C16C0A}"/>
              </a:ext>
            </a:extLst>
          </p:cNvPr>
          <p:cNvSpPr txBox="1"/>
          <p:nvPr/>
        </p:nvSpPr>
        <p:spPr>
          <a:xfrm>
            <a:off x="1039133" y="22824"/>
            <a:ext cx="8350568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Duties of a Lead Local Flood Authority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8" name="Picture 7" descr="A drain in the street&#10;&#10;Description automatically generated">
            <a:extLst>
              <a:ext uri="{FF2B5EF4-FFF2-40B4-BE49-F238E27FC236}">
                <a16:creationId xmlns:a16="http://schemas.microsoft.com/office/drawing/2014/main" id="{02421F42-B064-C77D-1065-D2994D725F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9" t="18984" r="19693" b="23045"/>
          <a:stretch/>
        </p:blipFill>
        <p:spPr>
          <a:xfrm rot="5400000">
            <a:off x="6777980" y="2328634"/>
            <a:ext cx="1875520" cy="1911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B83563-636E-E2E4-1FFE-6D94FA2BA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F8671-B564-2BFA-6FC7-91194999E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534" y="1183092"/>
            <a:ext cx="3115216" cy="405565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dirty="0">
                <a:cs typeface="Times New Roman" panose="02020603050405020304" pitchFamily="18" charset="0"/>
              </a:rPr>
              <a:t>Areas of the borough at risk from:</a:t>
            </a:r>
          </a:p>
          <a:p>
            <a:pPr marL="342900" lvl="1" indent="-342900">
              <a:lnSpc>
                <a:spcPct val="80000"/>
              </a:lnSpc>
            </a:pPr>
            <a:r>
              <a:rPr lang="en-GB" sz="2800" dirty="0">
                <a:cs typeface="Times New Roman" panose="02020603050405020304" pitchFamily="18" charset="0"/>
              </a:rPr>
              <a:t>Fluvial Flood Risk</a:t>
            </a:r>
          </a:p>
          <a:p>
            <a:pPr marL="342900" lvl="1" indent="-342900">
              <a:lnSpc>
                <a:spcPct val="80000"/>
              </a:lnSpc>
            </a:pPr>
            <a:r>
              <a:rPr lang="en-GB" sz="2800" dirty="0">
                <a:cs typeface="Times New Roman" panose="02020603050405020304" pitchFamily="18" charset="0"/>
              </a:rPr>
              <a:t>Surface Water Flood Risk</a:t>
            </a:r>
          </a:p>
          <a:p>
            <a:pPr marL="342900" lvl="1" indent="-342900">
              <a:lnSpc>
                <a:spcPct val="80000"/>
              </a:lnSpc>
            </a:pPr>
            <a:r>
              <a:rPr lang="en-GB" sz="2800" dirty="0">
                <a:cs typeface="Times New Roman" panose="02020603050405020304" pitchFamily="18" charset="0"/>
              </a:rPr>
              <a:t>Groundwater Flood Risk</a:t>
            </a:r>
          </a:p>
          <a:p>
            <a:pPr lvl="1"/>
            <a:endParaRPr lang="en-GB" sz="2000" dirty="0"/>
          </a:p>
        </p:txBody>
      </p:sp>
      <p:pic>
        <p:nvPicPr>
          <p:cNvPr id="4" name="Picture 3" descr="A diagram of water and land&#10;&#10;Description automatically generated with medium confidence">
            <a:extLst>
              <a:ext uri="{FF2B5EF4-FFF2-40B4-BE49-F238E27FC236}">
                <a16:creationId xmlns:a16="http://schemas.microsoft.com/office/drawing/2014/main" id="{7A12E99B-57DE-623B-8E7D-A1316C8F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1183093"/>
            <a:ext cx="5590772" cy="3955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106D3-648D-1381-E070-09E48C222DC3}"/>
              </a:ext>
            </a:extLst>
          </p:cNvPr>
          <p:cNvSpPr txBox="1"/>
          <p:nvPr/>
        </p:nvSpPr>
        <p:spPr>
          <a:xfrm>
            <a:off x="8153402" y="5520690"/>
            <a:ext cx="1510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©NERC,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5AD51-A916-CE29-8830-016EE557D1A1}"/>
              </a:ext>
            </a:extLst>
          </p:cNvPr>
          <p:cNvSpPr txBox="1"/>
          <p:nvPr/>
        </p:nvSpPr>
        <p:spPr>
          <a:xfrm>
            <a:off x="1810658" y="332656"/>
            <a:ext cx="8350568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in RBWM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CEC89-CC6C-8DF6-062D-8B2AB7FDE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8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flood risk&#10;&#10;Description automatically generated">
            <a:extLst>
              <a:ext uri="{FF2B5EF4-FFF2-40B4-BE49-F238E27FC236}">
                <a16:creationId xmlns:a16="http://schemas.microsoft.com/office/drawing/2014/main" id="{11B780DD-2036-30B4-E0C6-1C5C71DC1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41" y="1233019"/>
            <a:ext cx="7081115" cy="500746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CDC3A-133F-76F3-7FEA-94D015C05C8B}"/>
              </a:ext>
            </a:extLst>
          </p:cNvPr>
          <p:cNvSpPr txBox="1"/>
          <p:nvPr/>
        </p:nvSpPr>
        <p:spPr>
          <a:xfrm>
            <a:off x="1374555" y="532681"/>
            <a:ext cx="9824896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GB" sz="3600" b="1" dirty="0">
                <a:solidFill>
                  <a:srgbClr val="833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Flood Risk in RBWM - FLUVIAL</a:t>
            </a:r>
            <a:endParaRPr lang="en-GB" sz="3600" b="1" dirty="0">
              <a:solidFill>
                <a:srgbClr val="833F8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8D32E-F758-D424-5EA7-A7B5E240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5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013F-2C4F-9DC5-03B0-3176EBC4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van in a flooded area&#10;&#10;Description automatically generated">
            <a:extLst>
              <a:ext uri="{FF2B5EF4-FFF2-40B4-BE49-F238E27FC236}">
                <a16:creationId xmlns:a16="http://schemas.microsoft.com/office/drawing/2014/main" id="{0DCB7844-B07E-57B0-2B12-4AC52CAA2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03" y="1202563"/>
            <a:ext cx="3200995" cy="4267994"/>
          </a:xfrm>
        </p:spPr>
      </p:pic>
      <p:pic>
        <p:nvPicPr>
          <p:cNvPr id="7" name="Picture 6" descr="A flooded house with trees and a tree in the water&#10;&#10;Description automatically generated">
            <a:extLst>
              <a:ext uri="{FF2B5EF4-FFF2-40B4-BE49-F238E27FC236}">
                <a16:creationId xmlns:a16="http://schemas.microsoft.com/office/drawing/2014/main" id="{6644FCB6-A3FA-ACA0-14A0-9470D98FE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2" y="1673585"/>
            <a:ext cx="4309563" cy="3232172"/>
          </a:xfrm>
          <a:prstGeom prst="rect">
            <a:avLst/>
          </a:prstGeom>
        </p:spPr>
      </p:pic>
      <p:pic>
        <p:nvPicPr>
          <p:cNvPr id="9" name="Picture 8" descr="A flooded park with a bench and a swing&#10;&#10;Description automatically generated">
            <a:extLst>
              <a:ext uri="{FF2B5EF4-FFF2-40B4-BE49-F238E27FC236}">
                <a16:creationId xmlns:a16="http://schemas.microsoft.com/office/drawing/2014/main" id="{F451654C-F106-F2C5-A966-1503C45BF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330" y="1573704"/>
            <a:ext cx="4664837" cy="3498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B770D-A3E1-7750-3257-099CC392E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30" y="6309846"/>
            <a:ext cx="11519339" cy="5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Widescreen</PresentationFormat>
  <Paragraphs>134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Drainage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Mynott</dc:creator>
  <cp:lastModifiedBy>Heather Mynott</cp:lastModifiedBy>
  <cp:revision>1</cp:revision>
  <dcterms:created xsi:type="dcterms:W3CDTF">2024-10-16T08:16:06Z</dcterms:created>
  <dcterms:modified xsi:type="dcterms:W3CDTF">2024-10-16T08:16:17Z</dcterms:modified>
</cp:coreProperties>
</file>